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 id="2147483682" r:id="rId3"/>
    <p:sldMasterId id="2147483699" r:id="rId4"/>
  </p:sldMasterIdLst>
  <p:notesMasterIdLst>
    <p:notesMasterId r:id="rId18"/>
  </p:notesMasterIdLst>
  <p:sldIdLst>
    <p:sldId id="258" r:id="rId5"/>
    <p:sldId id="259" r:id="rId6"/>
    <p:sldId id="302" r:id="rId7"/>
    <p:sldId id="297" r:id="rId8"/>
    <p:sldId id="303" r:id="rId9"/>
    <p:sldId id="291" r:id="rId10"/>
    <p:sldId id="304" r:id="rId11"/>
    <p:sldId id="284" r:id="rId12"/>
    <p:sldId id="272" r:id="rId13"/>
    <p:sldId id="283" r:id="rId14"/>
    <p:sldId id="289" r:id="rId15"/>
    <p:sldId id="267" r:id="rId16"/>
    <p:sldId id="292" r:id="rId17"/>
  </p:sldIdLst>
  <p:sldSz cx="9144000" cy="6858000" type="screen4x3"/>
  <p:notesSz cx="6858000" cy="9144000"/>
  <p:defaultTextStyle>
    <a:defPPr>
      <a:defRPr lang="en-US"/>
    </a:defPPr>
    <a:lvl1pPr marL="0" algn="l" defTabSz="457156" rtl="0" eaLnBrk="1" latinLnBrk="0" hangingPunct="1">
      <a:defRPr sz="1800" kern="1200">
        <a:solidFill>
          <a:schemeClr val="tx1"/>
        </a:solidFill>
        <a:latin typeface="+mn-lt"/>
        <a:ea typeface="+mn-ea"/>
        <a:cs typeface="+mn-cs"/>
      </a:defRPr>
    </a:lvl1pPr>
    <a:lvl2pPr marL="457156" algn="l" defTabSz="457156" rtl="0" eaLnBrk="1" latinLnBrk="0" hangingPunct="1">
      <a:defRPr sz="1800" kern="1200">
        <a:solidFill>
          <a:schemeClr val="tx1"/>
        </a:solidFill>
        <a:latin typeface="+mn-lt"/>
        <a:ea typeface="+mn-ea"/>
        <a:cs typeface="+mn-cs"/>
      </a:defRPr>
    </a:lvl2pPr>
    <a:lvl3pPr marL="914312" algn="l" defTabSz="457156" rtl="0" eaLnBrk="1" latinLnBrk="0" hangingPunct="1">
      <a:defRPr sz="1800" kern="1200">
        <a:solidFill>
          <a:schemeClr val="tx1"/>
        </a:solidFill>
        <a:latin typeface="+mn-lt"/>
        <a:ea typeface="+mn-ea"/>
        <a:cs typeface="+mn-cs"/>
      </a:defRPr>
    </a:lvl3pPr>
    <a:lvl4pPr marL="1371467" algn="l" defTabSz="457156" rtl="0" eaLnBrk="1" latinLnBrk="0" hangingPunct="1">
      <a:defRPr sz="1800" kern="1200">
        <a:solidFill>
          <a:schemeClr val="tx1"/>
        </a:solidFill>
        <a:latin typeface="+mn-lt"/>
        <a:ea typeface="+mn-ea"/>
        <a:cs typeface="+mn-cs"/>
      </a:defRPr>
    </a:lvl4pPr>
    <a:lvl5pPr marL="1828623" algn="l" defTabSz="457156" rtl="0" eaLnBrk="1" latinLnBrk="0" hangingPunct="1">
      <a:defRPr sz="1800" kern="1200">
        <a:solidFill>
          <a:schemeClr val="tx1"/>
        </a:solidFill>
        <a:latin typeface="+mn-lt"/>
        <a:ea typeface="+mn-ea"/>
        <a:cs typeface="+mn-cs"/>
      </a:defRPr>
    </a:lvl5pPr>
    <a:lvl6pPr marL="2285779" algn="l" defTabSz="457156" rtl="0" eaLnBrk="1" latinLnBrk="0" hangingPunct="1">
      <a:defRPr sz="1800" kern="1200">
        <a:solidFill>
          <a:schemeClr val="tx1"/>
        </a:solidFill>
        <a:latin typeface="+mn-lt"/>
        <a:ea typeface="+mn-ea"/>
        <a:cs typeface="+mn-cs"/>
      </a:defRPr>
    </a:lvl6pPr>
    <a:lvl7pPr marL="2742935" algn="l" defTabSz="457156" rtl="0" eaLnBrk="1" latinLnBrk="0" hangingPunct="1">
      <a:defRPr sz="1800" kern="1200">
        <a:solidFill>
          <a:schemeClr val="tx1"/>
        </a:solidFill>
        <a:latin typeface="+mn-lt"/>
        <a:ea typeface="+mn-ea"/>
        <a:cs typeface="+mn-cs"/>
      </a:defRPr>
    </a:lvl7pPr>
    <a:lvl8pPr marL="3200090" algn="l" defTabSz="457156" rtl="0" eaLnBrk="1" latinLnBrk="0" hangingPunct="1">
      <a:defRPr sz="1800" kern="1200">
        <a:solidFill>
          <a:schemeClr val="tx1"/>
        </a:solidFill>
        <a:latin typeface="+mn-lt"/>
        <a:ea typeface="+mn-ea"/>
        <a:cs typeface="+mn-cs"/>
      </a:defRPr>
    </a:lvl8pPr>
    <a:lvl9pPr marL="3657246" algn="l" defTabSz="45715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snapToObjects="1" showGuides="1">
      <p:cViewPr>
        <p:scale>
          <a:sx n="62" d="100"/>
          <a:sy n="62" d="100"/>
        </p:scale>
        <p:origin x="-1812" y="-90"/>
      </p:cViewPr>
      <p:guideLst>
        <p:guide orient="horz" pos="3240"/>
        <p:guide orient="horz" pos="2160"/>
        <p:guide orient="horz" pos="1080"/>
        <p:guide pos="4320"/>
        <p:guide pos="2880"/>
        <p:guide pos="1440"/>
      </p:guideLst>
    </p:cSldViewPr>
  </p:slideViewPr>
  <p:notesTextViewPr>
    <p:cViewPr>
      <p:scale>
        <a:sx n="100" d="100"/>
        <a:sy n="100" d="100"/>
      </p:scale>
      <p:origin x="0" y="0"/>
    </p:cViewPr>
  </p:notesTextViewPr>
  <p:sorterViewPr>
    <p:cViewPr>
      <p:scale>
        <a:sx n="100" d="100"/>
        <a:sy n="100" d="100"/>
      </p:scale>
      <p:origin x="0" y="8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AFDD6B-F1C8-487A-AE44-5BD8D0F491F1}" type="datetimeFigureOut">
              <a:rPr lang="en-US" smtClean="0"/>
              <a:t>4/30/2014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902E57-6C16-48DF-A114-3EF5E8C800A9}" type="slidenum">
              <a:rPr lang="en-US" smtClean="0"/>
              <a:t>‹#›</a:t>
            </a:fld>
            <a:endParaRPr lang="en-US"/>
          </a:p>
        </p:txBody>
      </p:sp>
    </p:spTree>
    <p:extLst>
      <p:ext uri="{BB962C8B-B14F-4D97-AF65-F5344CB8AC3E}">
        <p14:creationId xmlns:p14="http://schemas.microsoft.com/office/powerpoint/2010/main" val="3593542884"/>
      </p:ext>
    </p:extLst>
  </p:cSld>
  <p:clrMap bg1="lt1" tx1="dk1" bg2="lt2" tx2="dk2" accent1="accent1" accent2="accent2" accent3="accent3" accent4="accent4" accent5="accent5" accent6="accent6" hlink="hlink" folHlink="folHlink"/>
  <p:notesStyle>
    <a:lvl1pPr marL="0" algn="l" defTabSz="575981" rtl="0" eaLnBrk="1" latinLnBrk="0" hangingPunct="1">
      <a:defRPr sz="800" kern="1200">
        <a:solidFill>
          <a:schemeClr val="tx1"/>
        </a:solidFill>
        <a:latin typeface="+mn-lt"/>
        <a:ea typeface="+mn-ea"/>
        <a:cs typeface="+mn-cs"/>
      </a:defRPr>
    </a:lvl1pPr>
    <a:lvl2pPr marL="287990" algn="l" defTabSz="575981" rtl="0" eaLnBrk="1" latinLnBrk="0" hangingPunct="1">
      <a:defRPr sz="800" kern="1200">
        <a:solidFill>
          <a:schemeClr val="tx1"/>
        </a:solidFill>
        <a:latin typeface="+mn-lt"/>
        <a:ea typeface="+mn-ea"/>
        <a:cs typeface="+mn-cs"/>
      </a:defRPr>
    </a:lvl2pPr>
    <a:lvl3pPr marL="575981" algn="l" defTabSz="575981" rtl="0" eaLnBrk="1" latinLnBrk="0" hangingPunct="1">
      <a:defRPr sz="800" kern="1200">
        <a:solidFill>
          <a:schemeClr val="tx1"/>
        </a:solidFill>
        <a:latin typeface="+mn-lt"/>
        <a:ea typeface="+mn-ea"/>
        <a:cs typeface="+mn-cs"/>
      </a:defRPr>
    </a:lvl3pPr>
    <a:lvl4pPr marL="863971" algn="l" defTabSz="575981" rtl="0" eaLnBrk="1" latinLnBrk="0" hangingPunct="1">
      <a:defRPr sz="800" kern="1200">
        <a:solidFill>
          <a:schemeClr val="tx1"/>
        </a:solidFill>
        <a:latin typeface="+mn-lt"/>
        <a:ea typeface="+mn-ea"/>
        <a:cs typeface="+mn-cs"/>
      </a:defRPr>
    </a:lvl4pPr>
    <a:lvl5pPr marL="1151961" algn="l" defTabSz="575981" rtl="0" eaLnBrk="1" latinLnBrk="0" hangingPunct="1">
      <a:defRPr sz="800" kern="1200">
        <a:solidFill>
          <a:schemeClr val="tx1"/>
        </a:solidFill>
        <a:latin typeface="+mn-lt"/>
        <a:ea typeface="+mn-ea"/>
        <a:cs typeface="+mn-cs"/>
      </a:defRPr>
    </a:lvl5pPr>
    <a:lvl6pPr marL="1439951" algn="l" defTabSz="575981" rtl="0" eaLnBrk="1" latinLnBrk="0" hangingPunct="1">
      <a:defRPr sz="800" kern="1200">
        <a:solidFill>
          <a:schemeClr val="tx1"/>
        </a:solidFill>
        <a:latin typeface="+mn-lt"/>
        <a:ea typeface="+mn-ea"/>
        <a:cs typeface="+mn-cs"/>
      </a:defRPr>
    </a:lvl6pPr>
    <a:lvl7pPr marL="1727942" algn="l" defTabSz="575981" rtl="0" eaLnBrk="1" latinLnBrk="0" hangingPunct="1">
      <a:defRPr sz="800" kern="1200">
        <a:solidFill>
          <a:schemeClr val="tx1"/>
        </a:solidFill>
        <a:latin typeface="+mn-lt"/>
        <a:ea typeface="+mn-ea"/>
        <a:cs typeface="+mn-cs"/>
      </a:defRPr>
    </a:lvl7pPr>
    <a:lvl8pPr marL="2015932" algn="l" defTabSz="575981" rtl="0" eaLnBrk="1" latinLnBrk="0" hangingPunct="1">
      <a:defRPr sz="800" kern="1200">
        <a:solidFill>
          <a:schemeClr val="tx1"/>
        </a:solidFill>
        <a:latin typeface="+mn-lt"/>
        <a:ea typeface="+mn-ea"/>
        <a:cs typeface="+mn-cs"/>
      </a:defRPr>
    </a:lvl8pPr>
    <a:lvl9pPr marL="2303922" algn="l" defTabSz="575981" rtl="0" eaLnBrk="1" latinLnBrk="0" hangingPunct="1">
      <a:defRPr sz="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sz="1200">
                <a:solidFill>
                  <a:schemeClr val="tx1"/>
                </a:solidFill>
                <a:latin typeface="Gill Sans" charset="0"/>
                <a:ea typeface="MS PGothic" pitchFamily="34" charset="-128"/>
              </a:defRPr>
            </a:lvl1pPr>
            <a:lvl2pPr marL="742950" indent="-285750" algn="l" eaLnBrk="0" hangingPunct="0">
              <a:defRPr sz="1200">
                <a:solidFill>
                  <a:schemeClr val="tx1"/>
                </a:solidFill>
                <a:latin typeface="Gill Sans" charset="0"/>
                <a:ea typeface="MS PGothic" pitchFamily="34" charset="-128"/>
              </a:defRPr>
            </a:lvl2pPr>
            <a:lvl3pPr marL="1143000" indent="-228600" algn="l" eaLnBrk="0" hangingPunct="0">
              <a:defRPr sz="1200">
                <a:solidFill>
                  <a:schemeClr val="tx1"/>
                </a:solidFill>
                <a:latin typeface="Gill Sans" charset="0"/>
                <a:ea typeface="MS PGothic" pitchFamily="34" charset="-128"/>
              </a:defRPr>
            </a:lvl3pPr>
            <a:lvl4pPr marL="1600200" indent="-228600" algn="l" eaLnBrk="0" hangingPunct="0">
              <a:defRPr sz="1200">
                <a:solidFill>
                  <a:schemeClr val="tx1"/>
                </a:solidFill>
                <a:latin typeface="Gill Sans" charset="0"/>
                <a:ea typeface="MS PGothic" pitchFamily="34" charset="-128"/>
              </a:defRPr>
            </a:lvl4pPr>
            <a:lvl5pPr marL="2057400" indent="-228600" algn="l" eaLnBrk="0" hangingPunct="0">
              <a:defRPr sz="1200">
                <a:solidFill>
                  <a:schemeClr val="tx1"/>
                </a:solidFill>
                <a:latin typeface="Gill Sans" charset="0"/>
                <a:ea typeface="MS PGothic" pitchFamily="34" charset="-128"/>
              </a:defRPr>
            </a:lvl5pPr>
            <a:lvl6pPr marL="2514600" indent="-228600" eaLnBrk="0" fontAlgn="base" hangingPunct="0">
              <a:spcBef>
                <a:spcPct val="0"/>
              </a:spcBef>
              <a:spcAft>
                <a:spcPct val="0"/>
              </a:spcAft>
              <a:defRPr sz="1200">
                <a:solidFill>
                  <a:schemeClr val="tx1"/>
                </a:solidFill>
                <a:latin typeface="Gill Sans" charset="0"/>
                <a:ea typeface="MS PGothic" pitchFamily="34" charset="-128"/>
              </a:defRPr>
            </a:lvl6pPr>
            <a:lvl7pPr marL="2971800" indent="-228600" eaLnBrk="0" fontAlgn="base" hangingPunct="0">
              <a:spcBef>
                <a:spcPct val="0"/>
              </a:spcBef>
              <a:spcAft>
                <a:spcPct val="0"/>
              </a:spcAft>
              <a:defRPr sz="1200">
                <a:solidFill>
                  <a:schemeClr val="tx1"/>
                </a:solidFill>
                <a:latin typeface="Gill Sans" charset="0"/>
                <a:ea typeface="MS PGothic" pitchFamily="34" charset="-128"/>
              </a:defRPr>
            </a:lvl7pPr>
            <a:lvl8pPr marL="3429000" indent="-228600" eaLnBrk="0" fontAlgn="base" hangingPunct="0">
              <a:spcBef>
                <a:spcPct val="0"/>
              </a:spcBef>
              <a:spcAft>
                <a:spcPct val="0"/>
              </a:spcAft>
              <a:defRPr sz="1200">
                <a:solidFill>
                  <a:schemeClr val="tx1"/>
                </a:solidFill>
                <a:latin typeface="Gill Sans" charset="0"/>
                <a:ea typeface="MS PGothic" pitchFamily="34" charset="-128"/>
              </a:defRPr>
            </a:lvl8pPr>
            <a:lvl9pPr marL="3886200" indent="-228600" eaLnBrk="0" fontAlgn="base" hangingPunct="0">
              <a:spcBef>
                <a:spcPct val="0"/>
              </a:spcBef>
              <a:spcAft>
                <a:spcPct val="0"/>
              </a:spcAft>
              <a:defRPr sz="1200">
                <a:solidFill>
                  <a:schemeClr val="tx1"/>
                </a:solidFill>
                <a:latin typeface="Gill Sans" charset="0"/>
                <a:ea typeface="MS PGothic" pitchFamily="34" charset="-128"/>
              </a:defRPr>
            </a:lvl9pPr>
          </a:lstStyle>
          <a:p>
            <a:pPr algn="ctr" eaLnBrk="1" hangingPunct="1"/>
            <a:fld id="{A76FDD65-C2D2-41A5-8BDC-B92E29239430}" type="slidenum">
              <a:rPr lang="en-US" altLang="en-US">
                <a:latin typeface="Arial" pitchFamily="34" charset="0"/>
                <a:ea typeface="ヒラギノ角ゴ ProN W3" charset="-128"/>
              </a:rPr>
              <a:pPr algn="ctr" eaLnBrk="1" hangingPunct="1"/>
              <a:t>1</a:t>
            </a:fld>
            <a:endParaRPr lang="en-US" altLang="en-US">
              <a:latin typeface="Arial" pitchFamily="34" charset="0"/>
              <a:ea typeface="ヒラギノ角ゴ ProN W3" charset="-128"/>
            </a:endParaRPr>
          </a:p>
        </p:txBody>
      </p:sp>
      <p:sp>
        <p:nvSpPr>
          <p:cNvPr id="15363" name="Rectangle 2"/>
          <p:cNvSpPr>
            <a:spLocks noGrp="1" noRot="1" noChangeAspect="1" noChangeArrowheads="1" noTextEdit="1"/>
          </p:cNvSpPr>
          <p:nvPr>
            <p:ph type="sldImg"/>
          </p:nvPr>
        </p:nvSpPr>
        <p:spPr>
          <a:xfrm>
            <a:off x="1143000" y="685800"/>
            <a:ext cx="4572000" cy="3429000"/>
          </a:xfrm>
          <a:ln/>
        </p:spPr>
      </p:sp>
      <p:sp>
        <p:nvSpPr>
          <p:cNvPr id="15364"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eaLnBrk="0" hangingPunct="0">
              <a:defRPr sz="1200">
                <a:solidFill>
                  <a:schemeClr val="tx1"/>
                </a:solidFill>
                <a:latin typeface="Gill Sans" charset="0"/>
                <a:ea typeface="MS PGothic" pitchFamily="34" charset="-128"/>
              </a:defRPr>
            </a:lvl1pPr>
            <a:lvl2pPr marL="742950" indent="-285750" algn="l" eaLnBrk="0" hangingPunct="0">
              <a:defRPr sz="1200">
                <a:solidFill>
                  <a:schemeClr val="tx1"/>
                </a:solidFill>
                <a:latin typeface="Gill Sans" charset="0"/>
                <a:ea typeface="MS PGothic" pitchFamily="34" charset="-128"/>
              </a:defRPr>
            </a:lvl2pPr>
            <a:lvl3pPr marL="1143000" indent="-228600" algn="l" eaLnBrk="0" hangingPunct="0">
              <a:defRPr sz="1200">
                <a:solidFill>
                  <a:schemeClr val="tx1"/>
                </a:solidFill>
                <a:latin typeface="Gill Sans" charset="0"/>
                <a:ea typeface="MS PGothic" pitchFamily="34" charset="-128"/>
              </a:defRPr>
            </a:lvl3pPr>
            <a:lvl4pPr marL="1600200" indent="-228600" algn="l" eaLnBrk="0" hangingPunct="0">
              <a:defRPr sz="1200">
                <a:solidFill>
                  <a:schemeClr val="tx1"/>
                </a:solidFill>
                <a:latin typeface="Gill Sans" charset="0"/>
                <a:ea typeface="MS PGothic" pitchFamily="34" charset="-128"/>
              </a:defRPr>
            </a:lvl4pPr>
            <a:lvl5pPr marL="2057400" indent="-228600" algn="l" eaLnBrk="0" hangingPunct="0">
              <a:defRPr sz="1200">
                <a:solidFill>
                  <a:schemeClr val="tx1"/>
                </a:solidFill>
                <a:latin typeface="Gill Sans" charset="0"/>
                <a:ea typeface="MS PGothic" pitchFamily="34" charset="-128"/>
              </a:defRPr>
            </a:lvl5pPr>
            <a:lvl6pPr marL="2514600" indent="-228600" eaLnBrk="0" fontAlgn="base" hangingPunct="0">
              <a:spcBef>
                <a:spcPct val="0"/>
              </a:spcBef>
              <a:spcAft>
                <a:spcPct val="0"/>
              </a:spcAft>
              <a:defRPr sz="1200">
                <a:solidFill>
                  <a:schemeClr val="tx1"/>
                </a:solidFill>
                <a:latin typeface="Gill Sans" charset="0"/>
                <a:ea typeface="MS PGothic" pitchFamily="34" charset="-128"/>
              </a:defRPr>
            </a:lvl6pPr>
            <a:lvl7pPr marL="2971800" indent="-228600" eaLnBrk="0" fontAlgn="base" hangingPunct="0">
              <a:spcBef>
                <a:spcPct val="0"/>
              </a:spcBef>
              <a:spcAft>
                <a:spcPct val="0"/>
              </a:spcAft>
              <a:defRPr sz="1200">
                <a:solidFill>
                  <a:schemeClr val="tx1"/>
                </a:solidFill>
                <a:latin typeface="Gill Sans" charset="0"/>
                <a:ea typeface="MS PGothic" pitchFamily="34" charset="-128"/>
              </a:defRPr>
            </a:lvl7pPr>
            <a:lvl8pPr marL="3429000" indent="-228600" eaLnBrk="0" fontAlgn="base" hangingPunct="0">
              <a:spcBef>
                <a:spcPct val="0"/>
              </a:spcBef>
              <a:spcAft>
                <a:spcPct val="0"/>
              </a:spcAft>
              <a:defRPr sz="1200">
                <a:solidFill>
                  <a:schemeClr val="tx1"/>
                </a:solidFill>
                <a:latin typeface="Gill Sans" charset="0"/>
                <a:ea typeface="MS PGothic" pitchFamily="34" charset="-128"/>
              </a:defRPr>
            </a:lvl8pPr>
            <a:lvl9pPr marL="3886200" indent="-228600" eaLnBrk="0" fontAlgn="base" hangingPunct="0">
              <a:spcBef>
                <a:spcPct val="0"/>
              </a:spcBef>
              <a:spcAft>
                <a:spcPct val="0"/>
              </a:spcAft>
              <a:defRPr sz="1200">
                <a:solidFill>
                  <a:schemeClr val="tx1"/>
                </a:solidFill>
                <a:latin typeface="Gill Sans" charset="0"/>
                <a:ea typeface="MS PGothic" pitchFamily="34" charset="-128"/>
              </a:defRPr>
            </a:lvl9pPr>
          </a:lstStyle>
          <a:p>
            <a:pPr algn="r" eaLnBrk="1" hangingPunct="1"/>
            <a:fld id="{A99F8462-4628-4754-ADD0-D608802990DB}" type="slidenum">
              <a:rPr lang="en-US" altLang="en-US" sz="3600">
                <a:solidFill>
                  <a:srgbClr val="000000"/>
                </a:solidFill>
                <a:ea typeface="ヒラギノ角ゴ ProN W3" charset="-128"/>
              </a:rPr>
              <a:pPr algn="r" eaLnBrk="1" hangingPunct="1"/>
              <a:t>2</a:t>
            </a:fld>
            <a:endParaRPr lang="en-US" altLang="en-US" sz="3600">
              <a:solidFill>
                <a:srgbClr val="000000"/>
              </a:solidFill>
              <a:ea typeface="ヒラギノ角ゴ ProN W3" charset="-128"/>
            </a:endParaRPr>
          </a:p>
        </p:txBody>
      </p:sp>
      <p:sp>
        <p:nvSpPr>
          <p:cNvPr id="2150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eaLnBrk="0" hangingPunct="0">
              <a:defRPr sz="1200">
                <a:solidFill>
                  <a:schemeClr val="tx1"/>
                </a:solidFill>
                <a:latin typeface="Gill Sans" charset="0"/>
                <a:ea typeface="MS PGothic" pitchFamily="34" charset="-128"/>
              </a:defRPr>
            </a:lvl1pPr>
            <a:lvl2pPr marL="742950" indent="-285750" algn="l" eaLnBrk="0" hangingPunct="0">
              <a:defRPr sz="1200">
                <a:solidFill>
                  <a:schemeClr val="tx1"/>
                </a:solidFill>
                <a:latin typeface="Gill Sans" charset="0"/>
                <a:ea typeface="MS PGothic" pitchFamily="34" charset="-128"/>
              </a:defRPr>
            </a:lvl2pPr>
            <a:lvl3pPr marL="1143000" indent="-228600" algn="l" eaLnBrk="0" hangingPunct="0">
              <a:defRPr sz="1200">
                <a:solidFill>
                  <a:schemeClr val="tx1"/>
                </a:solidFill>
                <a:latin typeface="Gill Sans" charset="0"/>
                <a:ea typeface="MS PGothic" pitchFamily="34" charset="-128"/>
              </a:defRPr>
            </a:lvl3pPr>
            <a:lvl4pPr marL="1600200" indent="-228600" algn="l" eaLnBrk="0" hangingPunct="0">
              <a:defRPr sz="1200">
                <a:solidFill>
                  <a:schemeClr val="tx1"/>
                </a:solidFill>
                <a:latin typeface="Gill Sans" charset="0"/>
                <a:ea typeface="MS PGothic" pitchFamily="34" charset="-128"/>
              </a:defRPr>
            </a:lvl4pPr>
            <a:lvl5pPr marL="2057400" indent="-228600" algn="l" eaLnBrk="0" hangingPunct="0">
              <a:defRPr sz="1200">
                <a:solidFill>
                  <a:schemeClr val="tx1"/>
                </a:solidFill>
                <a:latin typeface="Gill Sans" charset="0"/>
                <a:ea typeface="MS PGothic" pitchFamily="34" charset="-128"/>
              </a:defRPr>
            </a:lvl5pPr>
            <a:lvl6pPr marL="2514600" indent="-228600" eaLnBrk="0" fontAlgn="base" hangingPunct="0">
              <a:spcBef>
                <a:spcPct val="0"/>
              </a:spcBef>
              <a:spcAft>
                <a:spcPct val="0"/>
              </a:spcAft>
              <a:defRPr sz="1200">
                <a:solidFill>
                  <a:schemeClr val="tx1"/>
                </a:solidFill>
                <a:latin typeface="Gill Sans" charset="0"/>
                <a:ea typeface="MS PGothic" pitchFamily="34" charset="-128"/>
              </a:defRPr>
            </a:lvl6pPr>
            <a:lvl7pPr marL="2971800" indent="-228600" eaLnBrk="0" fontAlgn="base" hangingPunct="0">
              <a:spcBef>
                <a:spcPct val="0"/>
              </a:spcBef>
              <a:spcAft>
                <a:spcPct val="0"/>
              </a:spcAft>
              <a:defRPr sz="1200">
                <a:solidFill>
                  <a:schemeClr val="tx1"/>
                </a:solidFill>
                <a:latin typeface="Gill Sans" charset="0"/>
                <a:ea typeface="MS PGothic" pitchFamily="34" charset="-128"/>
              </a:defRPr>
            </a:lvl7pPr>
            <a:lvl8pPr marL="3429000" indent="-228600" eaLnBrk="0" fontAlgn="base" hangingPunct="0">
              <a:spcBef>
                <a:spcPct val="0"/>
              </a:spcBef>
              <a:spcAft>
                <a:spcPct val="0"/>
              </a:spcAft>
              <a:defRPr sz="1200">
                <a:solidFill>
                  <a:schemeClr val="tx1"/>
                </a:solidFill>
                <a:latin typeface="Gill Sans" charset="0"/>
                <a:ea typeface="MS PGothic" pitchFamily="34" charset="-128"/>
              </a:defRPr>
            </a:lvl8pPr>
            <a:lvl9pPr marL="3886200" indent="-228600" eaLnBrk="0" fontAlgn="base" hangingPunct="0">
              <a:spcBef>
                <a:spcPct val="0"/>
              </a:spcBef>
              <a:spcAft>
                <a:spcPct val="0"/>
              </a:spcAft>
              <a:defRPr sz="1200">
                <a:solidFill>
                  <a:schemeClr val="tx1"/>
                </a:solidFill>
                <a:latin typeface="Gill Sans" charset="0"/>
                <a:ea typeface="MS PGothic" pitchFamily="34" charset="-128"/>
              </a:defRPr>
            </a:lvl9pPr>
          </a:lstStyle>
          <a:p>
            <a:pPr algn="r"/>
            <a:fld id="{B9C99526-6037-4765-A310-EF044A0F4B48}" type="slidenum">
              <a:rPr lang="en-US" altLang="en-US" sz="3600">
                <a:solidFill>
                  <a:srgbClr val="000000"/>
                </a:solidFill>
                <a:latin typeface="Times" pitchFamily="18" charset="0"/>
                <a:ea typeface="ヒラギノ角ゴ ProN W3" charset="-128"/>
              </a:rPr>
              <a:pPr algn="r"/>
              <a:t>2</a:t>
            </a:fld>
            <a:endParaRPr lang="en-US" altLang="en-US" sz="3600">
              <a:solidFill>
                <a:srgbClr val="000000"/>
              </a:solidFill>
              <a:latin typeface="Times" pitchFamily="18" charset="0"/>
              <a:ea typeface="ヒラギノ角ゴ ProN W3" charset="-128"/>
            </a:endParaRPr>
          </a:p>
        </p:txBody>
      </p:sp>
      <p:sp>
        <p:nvSpPr>
          <p:cNvPr id="20483" name="Rectangle 2"/>
          <p:cNvSpPr>
            <a:spLocks noGrp="1" noRot="1" noChangeAspect="1" noChangeArrowheads="1" noTextEdit="1"/>
          </p:cNvSpPr>
          <p:nvPr>
            <p:ph type="sldImg"/>
          </p:nvPr>
        </p:nvSpPr>
        <p:spPr>
          <a:xfrm>
            <a:off x="1143000" y="685800"/>
            <a:ext cx="4572000" cy="3429000"/>
          </a:xfrm>
          <a:ln/>
        </p:spPr>
      </p:sp>
      <p:sp>
        <p:nvSpPr>
          <p:cNvPr id="20484" name="Rectangle 3"/>
          <p:cNvSpPr>
            <a:spLocks noGrp="1" noChangeArrowheads="1"/>
          </p:cNvSpPr>
          <p:nvPr>
            <p:ph type="body" idx="1"/>
          </p:nvPr>
        </p:nvSpPr>
        <p:spPr>
          <a:xfrm>
            <a:off x="914400" y="4343400"/>
            <a:ext cx="5029200" cy="4114800"/>
          </a:xfrm>
          <a:ln/>
        </p:spPr>
        <p:txBody>
          <a:bodyPr/>
          <a:lstStyle/>
          <a:p>
            <a:pPr eaLnBrk="1" hangingPunct="1">
              <a:defRPr/>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sz="700">
                <a:solidFill>
                  <a:schemeClr val="tx1"/>
                </a:solidFill>
                <a:latin typeface="Gill Sans" charset="0"/>
                <a:ea typeface="MS PGothic" pitchFamily="34" charset="-128"/>
              </a:defRPr>
            </a:lvl1pPr>
            <a:lvl2pPr marL="742950" indent="-285750" algn="l" eaLnBrk="0" hangingPunct="0">
              <a:defRPr sz="700">
                <a:solidFill>
                  <a:schemeClr val="tx1"/>
                </a:solidFill>
                <a:latin typeface="Gill Sans" charset="0"/>
                <a:ea typeface="MS PGothic" pitchFamily="34" charset="-128"/>
              </a:defRPr>
            </a:lvl2pPr>
            <a:lvl3pPr marL="1143000" indent="-228600" algn="l" eaLnBrk="0" hangingPunct="0">
              <a:defRPr sz="700">
                <a:solidFill>
                  <a:schemeClr val="tx1"/>
                </a:solidFill>
                <a:latin typeface="Gill Sans" charset="0"/>
                <a:ea typeface="MS PGothic" pitchFamily="34" charset="-128"/>
              </a:defRPr>
            </a:lvl3pPr>
            <a:lvl4pPr marL="1600200" indent="-228600" algn="l" eaLnBrk="0" hangingPunct="0">
              <a:defRPr sz="700">
                <a:solidFill>
                  <a:schemeClr val="tx1"/>
                </a:solidFill>
                <a:latin typeface="Gill Sans" charset="0"/>
                <a:ea typeface="MS PGothic" pitchFamily="34" charset="-128"/>
              </a:defRPr>
            </a:lvl4pPr>
            <a:lvl5pPr marL="2057400" indent="-228600" algn="l" eaLnBrk="0" hangingPunct="0">
              <a:defRPr sz="700">
                <a:solidFill>
                  <a:schemeClr val="tx1"/>
                </a:solidFill>
                <a:latin typeface="Gill Sans" charset="0"/>
                <a:ea typeface="MS PGothic" pitchFamily="34" charset="-128"/>
              </a:defRPr>
            </a:lvl5pPr>
            <a:lvl6pPr marL="2514600" indent="-228600" eaLnBrk="0" fontAlgn="base" hangingPunct="0">
              <a:spcBef>
                <a:spcPct val="0"/>
              </a:spcBef>
              <a:spcAft>
                <a:spcPct val="0"/>
              </a:spcAft>
              <a:defRPr sz="700">
                <a:solidFill>
                  <a:schemeClr val="tx1"/>
                </a:solidFill>
                <a:latin typeface="Gill Sans" charset="0"/>
                <a:ea typeface="MS PGothic" pitchFamily="34" charset="-128"/>
              </a:defRPr>
            </a:lvl6pPr>
            <a:lvl7pPr marL="2971800" indent="-228600" eaLnBrk="0" fontAlgn="base" hangingPunct="0">
              <a:spcBef>
                <a:spcPct val="0"/>
              </a:spcBef>
              <a:spcAft>
                <a:spcPct val="0"/>
              </a:spcAft>
              <a:defRPr sz="700">
                <a:solidFill>
                  <a:schemeClr val="tx1"/>
                </a:solidFill>
                <a:latin typeface="Gill Sans" charset="0"/>
                <a:ea typeface="MS PGothic" pitchFamily="34" charset="-128"/>
              </a:defRPr>
            </a:lvl7pPr>
            <a:lvl8pPr marL="3429000" indent="-228600" eaLnBrk="0" fontAlgn="base" hangingPunct="0">
              <a:spcBef>
                <a:spcPct val="0"/>
              </a:spcBef>
              <a:spcAft>
                <a:spcPct val="0"/>
              </a:spcAft>
              <a:defRPr sz="700">
                <a:solidFill>
                  <a:schemeClr val="tx1"/>
                </a:solidFill>
                <a:latin typeface="Gill Sans" charset="0"/>
                <a:ea typeface="MS PGothic" pitchFamily="34" charset="-128"/>
              </a:defRPr>
            </a:lvl8pPr>
            <a:lvl9pPr marL="3886200" indent="-228600" eaLnBrk="0" fontAlgn="base" hangingPunct="0">
              <a:spcBef>
                <a:spcPct val="0"/>
              </a:spcBef>
              <a:spcAft>
                <a:spcPct val="0"/>
              </a:spcAft>
              <a:defRPr sz="700">
                <a:solidFill>
                  <a:schemeClr val="tx1"/>
                </a:solidFill>
                <a:latin typeface="Gill Sans" charset="0"/>
                <a:ea typeface="MS PGothic" pitchFamily="34" charset="-128"/>
              </a:defRPr>
            </a:lvl9pPr>
          </a:lstStyle>
          <a:p>
            <a:pPr algn="ctr" eaLnBrk="1" hangingPunct="1"/>
            <a:fld id="{9036935F-FEC5-45A5-AE84-5608B438D224}" type="slidenum">
              <a:rPr lang="en-US" altLang="en-US" sz="1200">
                <a:latin typeface="Arial" pitchFamily="34" charset="0"/>
                <a:ea typeface="ヒラギノ角ゴ ProN W3" charset="-128"/>
              </a:rPr>
              <a:pPr algn="ctr" eaLnBrk="1" hangingPunct="1"/>
              <a:t>4</a:t>
            </a:fld>
            <a:endParaRPr lang="en-US" altLang="en-US" sz="1200">
              <a:latin typeface="Arial" pitchFamily="34" charset="0"/>
              <a:ea typeface="ヒラギノ角ゴ ProN W3" charset="-128"/>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p:txBody>
          <a:bodyPr/>
          <a:lstStyle/>
          <a:p>
            <a:pPr eaLnBrk="1" hangingPunct="1">
              <a:defRPr/>
            </a:pPr>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35C065-5CE6-47B8-8758-E5AE5701A783}" type="slidenum">
              <a:rPr lang="en-US"/>
              <a:pPr/>
              <a:t>6</a:t>
            </a:fld>
            <a:endParaRPr lang="en-US"/>
          </a:p>
        </p:txBody>
      </p:sp>
      <p:sp>
        <p:nvSpPr>
          <p:cNvPr id="407554" name="Rectangle 2"/>
          <p:cNvSpPr>
            <a:spLocks noGrp="1" noRot="1" noChangeAspect="1" noChangeArrowheads="1" noTextEdit="1"/>
          </p:cNvSpPr>
          <p:nvPr>
            <p:ph type="sldImg"/>
          </p:nvPr>
        </p:nvSpPr>
        <p:spPr>
          <a:ln/>
        </p:spPr>
      </p:sp>
      <p:sp>
        <p:nvSpPr>
          <p:cNvPr id="40755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cba.mit.edu/media/logos/" TargetMode="Externa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cba.mit.edu/media/logos/" TargetMode="Externa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cba.mit.edu/media/logos/" TargetMode="External"/><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cba.mit.edu/media/logos/" TargetMode="External"/><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cba.mit.edu/media/logos/" TargetMode="External"/><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ck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4172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xt">
    <p:spTree>
      <p:nvGrpSpPr>
        <p:cNvPr id="1" name=""/>
        <p:cNvGrpSpPr/>
        <p:nvPr/>
      </p:nvGrpSpPr>
      <p:grpSpPr>
        <a:xfrm>
          <a:off x="0" y="0"/>
          <a:ext cx="0" cy="0"/>
          <a:chOff x="0" y="0"/>
          <a:chExt cx="0" cy="0"/>
        </a:xfrm>
      </p:grpSpPr>
      <p:sp>
        <p:nvSpPr>
          <p:cNvPr id="8" name="Shape 56"/>
          <p:cNvSpPr/>
          <p:nvPr userDrawn="1"/>
        </p:nvSpPr>
        <p:spPr>
          <a:xfrm>
            <a:off x="571444" y="3876675"/>
            <a:ext cx="4700128" cy="142875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defTabSz="584200">
              <a:defRPr sz="2300" spc="115">
                <a:solidFill>
                  <a:srgbClr val="FFFFFF"/>
                </a:solidFill>
                <a:latin typeface="Helvetica"/>
                <a:ea typeface="Helvetica"/>
                <a:cs typeface="Helvetica"/>
                <a:sym typeface="Helvetica"/>
              </a:defRPr>
            </a:lvl1pPr>
          </a:lstStyle>
          <a:p>
            <a:pPr lvl="0">
              <a:defRPr sz="1800" spc="0">
                <a:solidFill>
                  <a:srgbClr val="000000"/>
                </a:solidFill>
              </a:defRPr>
            </a:pPr>
            <a:r>
              <a:rPr sz="1400" spc="72">
                <a:solidFill>
                  <a:srgbClr val="FFFFFF"/>
                </a:solidFill>
              </a:rPr>
              <a:t>TextText Helvetica Regular 23pt Line spacing 1 TextText Helvetica Regular 23pt Line spacing 1 TextText Helvetica Regular 23pt Line spacing 1 TextText Helvetica Regular 23pt Line spacing 1</a:t>
            </a:r>
          </a:p>
        </p:txBody>
      </p:sp>
      <p:sp>
        <p:nvSpPr>
          <p:cNvPr id="9" name="Shape 57"/>
          <p:cNvSpPr/>
          <p:nvPr userDrawn="1"/>
        </p:nvSpPr>
        <p:spPr>
          <a:xfrm>
            <a:off x="571444" y="2943225"/>
            <a:ext cx="4700128" cy="885825"/>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defTabSz="584200">
              <a:lnSpc>
                <a:spcPct val="110000"/>
              </a:lnSpc>
              <a:defRPr sz="3500" spc="175">
                <a:solidFill>
                  <a:srgbClr val="FFFFFF"/>
                </a:solidFill>
                <a:latin typeface="Helvetica"/>
                <a:ea typeface="Helvetica"/>
                <a:cs typeface="Helvetica"/>
                <a:sym typeface="Helvetica"/>
              </a:defRPr>
            </a:lvl1pPr>
          </a:lstStyle>
          <a:p>
            <a:pPr lvl="0">
              <a:defRPr sz="1800" spc="0">
                <a:solidFill>
                  <a:srgbClr val="000000"/>
                </a:solidFill>
              </a:defRPr>
            </a:pPr>
            <a:r>
              <a:rPr sz="2200" spc="110">
                <a:solidFill>
                  <a:srgbClr val="FFFFFF"/>
                </a:solidFill>
              </a:rPr>
              <a:t>TextTextText Helvetica Regular 35pt Line spacing 1.1</a:t>
            </a:r>
          </a:p>
        </p:txBody>
      </p:sp>
      <p:sp>
        <p:nvSpPr>
          <p:cNvPr id="10" name="Shape 58"/>
          <p:cNvSpPr/>
          <p:nvPr userDrawn="1"/>
        </p:nvSpPr>
        <p:spPr>
          <a:xfrm>
            <a:off x="571444" y="847725"/>
            <a:ext cx="6035879" cy="183832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lstStyle>
            <a:lvl1pPr algn="l" defTabSz="584200">
              <a:defRPr sz="6500" b="1">
                <a:solidFill>
                  <a:srgbClr val="FFFFFF"/>
                </a:solidFill>
                <a:latin typeface="Helvetica"/>
                <a:ea typeface="Helvetica"/>
                <a:cs typeface="Helvetica"/>
                <a:sym typeface="Helvetica"/>
              </a:defRPr>
            </a:lvl1pPr>
          </a:lstStyle>
          <a:p>
            <a:pPr lvl="0">
              <a:defRPr sz="1800" b="0">
                <a:solidFill>
                  <a:srgbClr val="000000"/>
                </a:solidFill>
              </a:defRPr>
            </a:pPr>
            <a:r>
              <a:rPr sz="4100" b="1" dirty="0">
                <a:solidFill>
                  <a:srgbClr val="FFFFFF"/>
                </a:solidFill>
              </a:rPr>
              <a:t>TextTextText</a:t>
            </a:r>
          </a:p>
        </p:txBody>
      </p:sp>
    </p:spTree>
    <p:extLst>
      <p:ext uri="{BB962C8B-B14F-4D97-AF65-F5344CB8AC3E}">
        <p14:creationId xmlns:p14="http://schemas.microsoft.com/office/powerpoint/2010/main" val="3211614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ML dark bgd">
    <p:spTree>
      <p:nvGrpSpPr>
        <p:cNvPr id="1" name=""/>
        <p:cNvGrpSpPr/>
        <p:nvPr/>
      </p:nvGrpSpPr>
      <p:grpSpPr>
        <a:xfrm>
          <a:off x="0" y="0"/>
          <a:ext cx="0" cy="0"/>
          <a:chOff x="0" y="0"/>
          <a:chExt cx="0" cy="0"/>
        </a:xfrm>
      </p:grpSpPr>
      <p:sp>
        <p:nvSpPr>
          <p:cNvPr id="5" name="Shape 32"/>
          <p:cNvSpPr/>
          <p:nvPr userDrawn="1"/>
        </p:nvSpPr>
        <p:spPr>
          <a:xfrm>
            <a:off x="8421659" y="5800725"/>
            <a:ext cx="807165" cy="1057275"/>
          </a:xfrm>
          <a:prstGeom prst="rect">
            <a:avLst/>
          </a:prstGeom>
          <a:ln w="12700">
            <a:miter lim="400000"/>
          </a:ln>
          <a:extLst>
            <a:ext uri="{C572A759-6A51-4108-AA02-DFA0A04FC94B}">
              <ma14:wrappingTextBoxFlag xmlns="" xmlns:ma14="http://schemas.microsoft.com/office/mac/drawingml/2011/main" val="1"/>
            </a:ext>
          </a:extLst>
        </p:spPr>
        <p:txBody>
          <a:bodyPr lIns="159995" tIns="159995" rIns="159995" bIns="159995" anchor="ctr"/>
          <a:lstStyle/>
          <a:p>
            <a:pPr lvl="0" algn="l">
              <a:lnSpc>
                <a:spcPct val="90000"/>
              </a:lnSpc>
              <a:defRPr sz="1800"/>
            </a:pPr>
            <a:r>
              <a:rPr sz="1400" b="1" dirty="0">
                <a:solidFill>
                  <a:srgbClr val="FFFFFF"/>
                </a:solidFill>
                <a:latin typeface="Helvetica"/>
                <a:ea typeface="Helvetica"/>
                <a:cs typeface="Helvetica"/>
                <a:sym typeface="Helvetica"/>
              </a:rPr>
              <a:t>MIT </a:t>
            </a:r>
            <a:br>
              <a:rPr sz="1400" b="1" dirty="0">
                <a:solidFill>
                  <a:srgbClr val="FFFFFF"/>
                </a:solidFill>
                <a:latin typeface="Helvetica"/>
                <a:ea typeface="Helvetica"/>
                <a:cs typeface="Helvetica"/>
                <a:sym typeface="Helvetica"/>
              </a:rPr>
            </a:br>
            <a:r>
              <a:rPr sz="1400" b="1" dirty="0">
                <a:solidFill>
                  <a:srgbClr val="FFFFFF"/>
                </a:solidFill>
                <a:latin typeface="Helvetica"/>
                <a:ea typeface="Helvetica"/>
                <a:cs typeface="Helvetica"/>
                <a:sym typeface="Helvetica"/>
              </a:rPr>
              <a:t>Media </a:t>
            </a:r>
            <a:br>
              <a:rPr sz="1400" b="1" dirty="0">
                <a:solidFill>
                  <a:srgbClr val="FFFFFF"/>
                </a:solidFill>
                <a:latin typeface="Helvetica"/>
                <a:ea typeface="Helvetica"/>
                <a:cs typeface="Helvetica"/>
                <a:sym typeface="Helvetica"/>
              </a:rPr>
            </a:br>
            <a:r>
              <a:rPr sz="1400" b="1" dirty="0">
                <a:solidFill>
                  <a:srgbClr val="FFFFFF"/>
                </a:solidFill>
                <a:latin typeface="Helvetica"/>
                <a:ea typeface="Helvetica"/>
                <a:cs typeface="Helvetica"/>
                <a:sym typeface="Helvetica"/>
              </a:rPr>
              <a:t>Lab</a:t>
            </a:r>
          </a:p>
        </p:txBody>
      </p:sp>
    </p:spTree>
    <p:extLst>
      <p:ext uri="{BB962C8B-B14F-4D97-AF65-F5344CB8AC3E}">
        <p14:creationId xmlns:p14="http://schemas.microsoft.com/office/powerpoint/2010/main" val="709203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7676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11453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831A61B-136F-45CE-AF1F-B33DBC562898}" type="datetimeFigureOut">
              <a:rPr lang="en-US" smtClean="0"/>
              <a:t>4/30/2014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ECD453A0-FA40-4AFE-A3B3-211F1638308E}" type="slidenum">
              <a:rPr lang="en-US" smtClean="0"/>
              <a:t>‹#›</a:t>
            </a:fld>
            <a:endParaRPr lang="en-US"/>
          </a:p>
        </p:txBody>
      </p:sp>
    </p:spTree>
    <p:extLst>
      <p:ext uri="{BB962C8B-B14F-4D97-AF65-F5344CB8AC3E}">
        <p14:creationId xmlns:p14="http://schemas.microsoft.com/office/powerpoint/2010/main" val="12054857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39766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lIns="81643" tIns="40821" rIns="81643" bIns="40821"/>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a:prstGeom prst="rect">
            <a:avLst/>
          </a:prstGeom>
        </p:spPr>
        <p:txBody>
          <a:bodyPr lIns="81643" tIns="40821" rIns="81643" bIns="4082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a:prstGeom prst="rect">
            <a:avLst/>
          </a:prstGeom>
        </p:spPr>
        <p:txBody>
          <a:bodyPr lIns="81643" tIns="40821" rIns="81643" bIns="4082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a:prstGeom prst="rect">
            <a:avLst/>
          </a:prstGeom>
        </p:spPr>
        <p:txBody>
          <a:bodyPr lIns="81643" tIns="40821" rIns="81643" bIns="4082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xfrm>
            <a:off x="457200" y="6356350"/>
            <a:ext cx="2133600" cy="365125"/>
          </a:xfrm>
          <a:prstGeom prst="rect">
            <a:avLst/>
          </a:prstGeom>
        </p:spPr>
        <p:txBody>
          <a:bodyPr lIns="81643" tIns="40821" rIns="81643" bIns="40821"/>
          <a:lstStyle>
            <a:lvl1pPr>
              <a:defRPr/>
            </a:lvl1pPr>
          </a:lstStyle>
          <a:p>
            <a:pPr>
              <a:defRPr/>
            </a:pPr>
            <a:endParaRPr lang="en-US"/>
          </a:p>
        </p:txBody>
      </p:sp>
      <p:sp>
        <p:nvSpPr>
          <p:cNvPr id="7" name="Rectangle 5"/>
          <p:cNvSpPr>
            <a:spLocks noGrp="1" noChangeArrowheads="1"/>
          </p:cNvSpPr>
          <p:nvPr>
            <p:ph type="ftr" sz="quarter" idx="11"/>
          </p:nvPr>
        </p:nvSpPr>
        <p:spPr>
          <a:xfrm>
            <a:off x="3124200" y="6356350"/>
            <a:ext cx="2895600" cy="365125"/>
          </a:xfrm>
          <a:prstGeom prst="rect">
            <a:avLst/>
          </a:prstGeom>
        </p:spPr>
        <p:txBody>
          <a:bodyPr lIns="81643" tIns="40821" rIns="81643" bIns="40821"/>
          <a:lstStyle>
            <a:lvl1pPr>
              <a:defRPr/>
            </a:lvl1pPr>
          </a:lstStyle>
          <a:p>
            <a:pPr>
              <a:defRPr/>
            </a:pPr>
            <a:endParaRPr lang="en-US"/>
          </a:p>
        </p:txBody>
      </p:sp>
      <p:sp>
        <p:nvSpPr>
          <p:cNvPr id="8" name="Rectangle 6"/>
          <p:cNvSpPr>
            <a:spLocks noGrp="1" noChangeArrowheads="1"/>
          </p:cNvSpPr>
          <p:nvPr>
            <p:ph type="sldNum" sz="quarter" idx="12"/>
          </p:nvPr>
        </p:nvSpPr>
        <p:spPr>
          <a:xfrm>
            <a:off x="6553200" y="6356350"/>
            <a:ext cx="2133600" cy="365125"/>
          </a:xfrm>
          <a:prstGeom prst="rect">
            <a:avLst/>
          </a:prstGeom>
        </p:spPr>
        <p:txBody>
          <a:bodyPr lIns="81643" tIns="40821" rIns="81643" bIns="40821"/>
          <a:lstStyle>
            <a:lvl1pPr>
              <a:defRPr/>
            </a:lvl1pPr>
          </a:lstStyle>
          <a:p>
            <a:pPr>
              <a:defRPr/>
            </a:pPr>
            <a:fld id="{A99CCC1B-9CA6-4E7C-8E62-DD01CDF1FF99}" type="slidenum">
              <a:rPr lang="en-US"/>
              <a:pPr>
                <a:defRPr/>
              </a:pPr>
              <a:t>‹#›</a:t>
            </a:fld>
            <a:endParaRPr lang="en-US"/>
          </a:p>
        </p:txBody>
      </p:sp>
    </p:spTree>
    <p:extLst>
      <p:ext uri="{BB962C8B-B14F-4D97-AF65-F5344CB8AC3E}">
        <p14:creationId xmlns:p14="http://schemas.microsoft.com/office/powerpoint/2010/main" val="3710554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White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637596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Bold">
    <p:spTree>
      <p:nvGrpSpPr>
        <p:cNvPr id="1" name=""/>
        <p:cNvGrpSpPr/>
        <p:nvPr/>
      </p:nvGrpSpPr>
      <p:grpSpPr>
        <a:xfrm>
          <a:off x="0" y="0"/>
          <a:ext cx="0" cy="0"/>
          <a:chOff x="0" y="0"/>
          <a:chExt cx="0" cy="0"/>
        </a:xfrm>
      </p:grpSpPr>
      <p:sp>
        <p:nvSpPr>
          <p:cNvPr id="7" name="Shape 60"/>
          <p:cNvSpPr/>
          <p:nvPr userDrawn="1"/>
        </p:nvSpPr>
        <p:spPr>
          <a:xfrm>
            <a:off x="1550042" y="1504950"/>
            <a:ext cx="6035879" cy="183832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lstStyle>
            <a:lvl1pPr defTabSz="584200">
              <a:defRPr sz="6500" b="1">
                <a:solidFill>
                  <a:srgbClr val="545454"/>
                </a:solidFill>
                <a:latin typeface="Helvetica"/>
                <a:ea typeface="Helvetica"/>
                <a:cs typeface="Helvetica"/>
                <a:sym typeface="Helvetica"/>
              </a:defRPr>
            </a:lvl1pPr>
          </a:lstStyle>
          <a:p>
            <a:pPr lvl="0" algn="ctr">
              <a:defRPr sz="1800" b="0">
                <a:solidFill>
                  <a:srgbClr val="000000"/>
                </a:solidFill>
              </a:defRPr>
            </a:pPr>
            <a:r>
              <a:rPr sz="4100" b="1" dirty="0">
                <a:solidFill>
                  <a:srgbClr val="545454"/>
                </a:solidFill>
              </a:rPr>
              <a:t>TextTextText</a:t>
            </a:r>
          </a:p>
        </p:txBody>
      </p:sp>
    </p:spTree>
    <p:extLst>
      <p:ext uri="{BB962C8B-B14F-4D97-AF65-F5344CB8AC3E}">
        <p14:creationId xmlns:p14="http://schemas.microsoft.com/office/powerpoint/2010/main" val="9542869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Bold L">
    <p:spTree>
      <p:nvGrpSpPr>
        <p:cNvPr id="1" name=""/>
        <p:cNvGrpSpPr/>
        <p:nvPr/>
      </p:nvGrpSpPr>
      <p:grpSpPr>
        <a:xfrm>
          <a:off x="0" y="0"/>
          <a:ext cx="0" cy="0"/>
          <a:chOff x="0" y="0"/>
          <a:chExt cx="0" cy="0"/>
        </a:xfrm>
      </p:grpSpPr>
      <p:sp>
        <p:nvSpPr>
          <p:cNvPr id="7" name="Shape 62"/>
          <p:cNvSpPr/>
          <p:nvPr userDrawn="1"/>
        </p:nvSpPr>
        <p:spPr>
          <a:xfrm>
            <a:off x="571444" y="847725"/>
            <a:ext cx="6035879" cy="183832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lstStyle>
            <a:lvl1pPr algn="l" defTabSz="584200">
              <a:defRPr sz="6500" b="1">
                <a:solidFill>
                  <a:srgbClr val="545454"/>
                </a:solidFill>
                <a:latin typeface="Helvetica"/>
                <a:ea typeface="Helvetica"/>
                <a:cs typeface="Helvetica"/>
                <a:sym typeface="Helvetica"/>
              </a:defRPr>
            </a:lvl1pPr>
          </a:lstStyle>
          <a:p>
            <a:pPr lvl="0">
              <a:defRPr sz="1800" b="0">
                <a:solidFill>
                  <a:srgbClr val="000000"/>
                </a:solidFill>
              </a:defRPr>
            </a:pPr>
            <a:r>
              <a:rPr sz="4100" b="1" dirty="0">
                <a:solidFill>
                  <a:srgbClr val="545454"/>
                </a:solidFill>
              </a:rPr>
              <a:t>TextTextText</a:t>
            </a:r>
          </a:p>
        </p:txBody>
      </p:sp>
    </p:spTree>
    <p:extLst>
      <p:ext uri="{BB962C8B-B14F-4D97-AF65-F5344CB8AC3E}">
        <p14:creationId xmlns:p14="http://schemas.microsoft.com/office/powerpoint/2010/main" val="3645978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Bold">
    <p:spTree>
      <p:nvGrpSpPr>
        <p:cNvPr id="1" name=""/>
        <p:cNvGrpSpPr/>
        <p:nvPr/>
      </p:nvGrpSpPr>
      <p:grpSpPr>
        <a:xfrm>
          <a:off x="0" y="0"/>
          <a:ext cx="0" cy="0"/>
          <a:chOff x="0" y="0"/>
          <a:chExt cx="0" cy="0"/>
        </a:xfrm>
      </p:grpSpPr>
      <p:sp>
        <p:nvSpPr>
          <p:cNvPr id="8" name="Shape 38"/>
          <p:cNvSpPr/>
          <p:nvPr userDrawn="1"/>
        </p:nvSpPr>
        <p:spPr>
          <a:xfrm>
            <a:off x="1550042" y="1504950"/>
            <a:ext cx="6035879" cy="183832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lstStyle>
            <a:lvl1pPr defTabSz="584200">
              <a:defRPr sz="6500" b="1">
                <a:solidFill>
                  <a:srgbClr val="FFFFFF"/>
                </a:solidFill>
                <a:latin typeface="Helvetica"/>
                <a:ea typeface="Helvetica"/>
                <a:cs typeface="Helvetica"/>
                <a:sym typeface="Helvetica"/>
              </a:defRPr>
            </a:lvl1pPr>
          </a:lstStyle>
          <a:p>
            <a:pPr lvl="0" algn="ctr">
              <a:defRPr sz="1800" b="0">
                <a:solidFill>
                  <a:srgbClr val="000000"/>
                </a:solidFill>
              </a:defRPr>
            </a:pPr>
            <a:r>
              <a:rPr sz="4100" b="1" dirty="0">
                <a:solidFill>
                  <a:srgbClr val="FFFFFF"/>
                </a:solidFill>
              </a:rPr>
              <a:t>TextTextText</a:t>
            </a:r>
          </a:p>
        </p:txBody>
      </p:sp>
    </p:spTree>
    <p:extLst>
      <p:ext uri="{BB962C8B-B14F-4D97-AF65-F5344CB8AC3E}">
        <p14:creationId xmlns:p14="http://schemas.microsoft.com/office/powerpoint/2010/main" val="14651942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Reg">
    <p:spTree>
      <p:nvGrpSpPr>
        <p:cNvPr id="1" name=""/>
        <p:cNvGrpSpPr/>
        <p:nvPr/>
      </p:nvGrpSpPr>
      <p:grpSpPr>
        <a:xfrm>
          <a:off x="0" y="0"/>
          <a:ext cx="0" cy="0"/>
          <a:chOff x="0" y="0"/>
          <a:chExt cx="0" cy="0"/>
        </a:xfrm>
      </p:grpSpPr>
      <p:sp>
        <p:nvSpPr>
          <p:cNvPr id="7" name="Shape 64"/>
          <p:cNvSpPr/>
          <p:nvPr userDrawn="1"/>
        </p:nvSpPr>
        <p:spPr>
          <a:xfrm>
            <a:off x="1550042" y="1504950"/>
            <a:ext cx="6035879" cy="183832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lstStyle>
            <a:lvl1pPr defTabSz="584200">
              <a:defRPr sz="6500">
                <a:solidFill>
                  <a:srgbClr val="545454"/>
                </a:solidFill>
                <a:latin typeface="Helvetica"/>
                <a:ea typeface="Helvetica"/>
                <a:cs typeface="Helvetica"/>
                <a:sym typeface="Helvetica"/>
              </a:defRPr>
            </a:lvl1pPr>
          </a:lstStyle>
          <a:p>
            <a:pPr lvl="0" algn="ctr">
              <a:defRPr sz="1800">
                <a:solidFill>
                  <a:srgbClr val="000000"/>
                </a:solidFill>
              </a:defRPr>
            </a:pPr>
            <a:r>
              <a:rPr sz="4100" dirty="0">
                <a:solidFill>
                  <a:srgbClr val="545454"/>
                </a:solidFill>
              </a:rPr>
              <a:t>TextTextText</a:t>
            </a:r>
          </a:p>
        </p:txBody>
      </p:sp>
    </p:spTree>
    <p:extLst>
      <p:ext uri="{BB962C8B-B14F-4D97-AF65-F5344CB8AC3E}">
        <p14:creationId xmlns:p14="http://schemas.microsoft.com/office/powerpoint/2010/main" val="38615137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Reg L">
    <p:spTree>
      <p:nvGrpSpPr>
        <p:cNvPr id="1" name=""/>
        <p:cNvGrpSpPr/>
        <p:nvPr/>
      </p:nvGrpSpPr>
      <p:grpSpPr>
        <a:xfrm>
          <a:off x="0" y="0"/>
          <a:ext cx="0" cy="0"/>
          <a:chOff x="0" y="0"/>
          <a:chExt cx="0" cy="0"/>
        </a:xfrm>
      </p:grpSpPr>
      <p:sp>
        <p:nvSpPr>
          <p:cNvPr id="8" name="Shape 66"/>
          <p:cNvSpPr/>
          <p:nvPr userDrawn="1"/>
        </p:nvSpPr>
        <p:spPr>
          <a:xfrm>
            <a:off x="635732" y="2055108"/>
            <a:ext cx="6043022" cy="630942"/>
          </a:xfrm>
          <a:prstGeom prst="rect">
            <a:avLst/>
          </a:prstGeom>
          <a:ln>
            <a:round/>
          </a:ln>
          <a:extLst>
            <a:ext uri="{C572A759-6A51-4108-AA02-DFA0A04FC94B}">
              <ma14:wrappingTextBoxFlag xmlns="" xmlns:ma14="http://schemas.microsoft.com/office/mac/drawingml/2011/main" val="1"/>
            </a:ext>
          </a:extLst>
        </p:spPr>
        <p:txBody>
          <a:bodyPr lIns="0" tIns="0" rIns="0" bIns="0" anchor="b">
            <a:spAutoFit/>
          </a:bodyPr>
          <a:lstStyle>
            <a:lvl1pPr algn="l" defTabSz="914400">
              <a:buClr>
                <a:srgbClr val="FFFFFF"/>
              </a:buClr>
              <a:buFont typeface="Helvetica"/>
              <a:defRPr sz="6500">
                <a:solidFill>
                  <a:srgbClr val="424242"/>
                </a:solidFill>
                <a:uFill>
                  <a:solidFill>
                    <a:srgbClr val="FFFFFF"/>
                  </a:solidFill>
                </a:uFill>
                <a:latin typeface="Helvetica"/>
                <a:ea typeface="Helvetica"/>
                <a:cs typeface="Helvetica"/>
                <a:sym typeface="Helvetica"/>
              </a:defRPr>
            </a:lvl1pPr>
          </a:lstStyle>
          <a:p>
            <a:pPr lvl="0">
              <a:defRPr sz="1800">
                <a:solidFill>
                  <a:srgbClr val="000000"/>
                </a:solidFill>
                <a:uFillTx/>
              </a:defRPr>
            </a:pPr>
            <a:r>
              <a:rPr sz="4100" dirty="0">
                <a:solidFill>
                  <a:srgbClr val="424242"/>
                </a:solidFill>
                <a:uFill>
                  <a:solidFill>
                    <a:srgbClr val="FFFFFF"/>
                  </a:solidFill>
                </a:uFill>
              </a:rPr>
              <a:t>TextTextText</a:t>
            </a:r>
          </a:p>
        </p:txBody>
      </p:sp>
    </p:spTree>
    <p:extLst>
      <p:ext uri="{BB962C8B-B14F-4D97-AF65-F5344CB8AC3E}">
        <p14:creationId xmlns:p14="http://schemas.microsoft.com/office/powerpoint/2010/main" val="38480909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ext / Subtxt">
    <p:spTree>
      <p:nvGrpSpPr>
        <p:cNvPr id="1" name=""/>
        <p:cNvGrpSpPr/>
        <p:nvPr/>
      </p:nvGrpSpPr>
      <p:grpSpPr>
        <a:xfrm>
          <a:off x="0" y="0"/>
          <a:ext cx="0" cy="0"/>
          <a:chOff x="0" y="0"/>
          <a:chExt cx="0" cy="0"/>
        </a:xfrm>
      </p:grpSpPr>
      <p:sp>
        <p:nvSpPr>
          <p:cNvPr id="10" name="Shape 68"/>
          <p:cNvSpPr/>
          <p:nvPr userDrawn="1"/>
        </p:nvSpPr>
        <p:spPr>
          <a:xfrm>
            <a:off x="635732" y="2055108"/>
            <a:ext cx="6043022" cy="630942"/>
          </a:xfrm>
          <a:prstGeom prst="rect">
            <a:avLst/>
          </a:prstGeom>
          <a:ln>
            <a:round/>
          </a:ln>
          <a:extLst>
            <a:ext uri="{C572A759-6A51-4108-AA02-DFA0A04FC94B}">
              <ma14:wrappingTextBoxFlag xmlns="" xmlns:ma14="http://schemas.microsoft.com/office/mac/drawingml/2011/main" val="1"/>
            </a:ext>
          </a:extLst>
        </p:spPr>
        <p:txBody>
          <a:bodyPr lIns="0" tIns="0" rIns="0" bIns="0" anchor="b">
            <a:spAutoFit/>
          </a:bodyPr>
          <a:lstStyle>
            <a:lvl1pPr algn="l" defTabSz="914400">
              <a:buClr>
                <a:srgbClr val="FFFFFF"/>
              </a:buClr>
              <a:buFont typeface="Helvetica"/>
              <a:defRPr sz="6500">
                <a:solidFill>
                  <a:srgbClr val="545454"/>
                </a:solidFill>
                <a:uFill>
                  <a:solidFill>
                    <a:srgbClr val="545454"/>
                  </a:solidFill>
                </a:uFill>
                <a:latin typeface="Helvetica"/>
                <a:ea typeface="Helvetica"/>
                <a:cs typeface="Helvetica"/>
                <a:sym typeface="Helvetica"/>
              </a:defRPr>
            </a:lvl1pPr>
          </a:lstStyle>
          <a:p>
            <a:pPr lvl="0">
              <a:defRPr sz="1800">
                <a:solidFill>
                  <a:srgbClr val="000000"/>
                </a:solidFill>
                <a:uFillTx/>
              </a:defRPr>
            </a:pPr>
            <a:r>
              <a:rPr sz="4100" dirty="0">
                <a:solidFill>
                  <a:srgbClr val="545454"/>
                </a:solidFill>
                <a:uFill>
                  <a:solidFill>
                    <a:srgbClr val="545454"/>
                  </a:solidFill>
                </a:uFill>
              </a:rPr>
              <a:t>TextTextText</a:t>
            </a:r>
          </a:p>
        </p:txBody>
      </p:sp>
      <p:sp>
        <p:nvSpPr>
          <p:cNvPr id="11" name="Shape 69"/>
          <p:cNvSpPr/>
          <p:nvPr userDrawn="1"/>
        </p:nvSpPr>
        <p:spPr>
          <a:xfrm>
            <a:off x="639074" y="2743200"/>
            <a:ext cx="6019589" cy="356243"/>
          </a:xfrm>
          <a:prstGeom prst="rect">
            <a:avLst/>
          </a:prstGeom>
          <a:ln>
            <a:round/>
          </a:ln>
          <a:extLst>
            <a:ext uri="{C572A759-6A51-4108-AA02-DFA0A04FC94B}">
              <ma14:wrappingTextBoxFlag xmlns="" xmlns:ma14="http://schemas.microsoft.com/office/mac/drawingml/2011/main" val="1"/>
            </a:ext>
          </a:extLst>
        </p:spPr>
        <p:txBody>
          <a:bodyPr wrap="none" lIns="23999" tIns="23999" rIns="23999" bIns="23999">
            <a:spAutoFit/>
          </a:bodyPr>
          <a:lstStyle>
            <a:lvl1pPr algn="l" defTabSz="914400">
              <a:buClr>
                <a:srgbClr val="CBCBCB"/>
              </a:buClr>
              <a:buFont typeface="Helvetica"/>
              <a:defRPr sz="3200">
                <a:solidFill>
                  <a:srgbClr val="8B8B8B"/>
                </a:solidFill>
                <a:uFill>
                  <a:solidFill>
                    <a:srgbClr val="8B8B8B"/>
                  </a:solidFill>
                </a:uFill>
                <a:latin typeface="Helvetica"/>
                <a:ea typeface="Helvetica"/>
                <a:cs typeface="Helvetica"/>
                <a:sym typeface="Helvetica"/>
              </a:defRPr>
            </a:lvl1pPr>
          </a:lstStyle>
          <a:p>
            <a:pPr lvl="0">
              <a:defRPr sz="1800">
                <a:solidFill>
                  <a:srgbClr val="000000"/>
                </a:solidFill>
                <a:uFillTx/>
              </a:defRPr>
            </a:pPr>
            <a:r>
              <a:rPr sz="2000">
                <a:solidFill>
                  <a:srgbClr val="8B8B8B"/>
                </a:solidFill>
                <a:uFill>
                  <a:solidFill>
                    <a:srgbClr val="8B8B8B"/>
                  </a:solidFill>
                </a:uFill>
              </a:rPr>
              <a:t>TextText TextText TextText TextText TextText TextText</a:t>
            </a:r>
          </a:p>
        </p:txBody>
      </p:sp>
    </p:spTree>
    <p:extLst>
      <p:ext uri="{BB962C8B-B14F-4D97-AF65-F5344CB8AC3E}">
        <p14:creationId xmlns:p14="http://schemas.microsoft.com/office/powerpoint/2010/main" val="4827560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ull-Quote">
    <p:spTree>
      <p:nvGrpSpPr>
        <p:cNvPr id="1" name=""/>
        <p:cNvGrpSpPr/>
        <p:nvPr/>
      </p:nvGrpSpPr>
      <p:grpSpPr>
        <a:xfrm>
          <a:off x="0" y="0"/>
          <a:ext cx="0" cy="0"/>
          <a:chOff x="0" y="0"/>
          <a:chExt cx="0" cy="0"/>
        </a:xfrm>
      </p:grpSpPr>
      <p:sp>
        <p:nvSpPr>
          <p:cNvPr id="7" name="Shape 74"/>
          <p:cNvSpPr/>
          <p:nvPr userDrawn="1"/>
        </p:nvSpPr>
        <p:spPr>
          <a:xfrm>
            <a:off x="571444" y="866775"/>
            <a:ext cx="5814445" cy="235267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lstStyle>
            <a:lvl1pPr algn="l" defTabSz="584200">
              <a:defRPr sz="6500" b="1">
                <a:solidFill>
                  <a:srgbClr val="545454"/>
                </a:solidFill>
                <a:latin typeface="Helvetica"/>
                <a:ea typeface="Helvetica"/>
                <a:cs typeface="Helvetica"/>
                <a:sym typeface="Helvetica"/>
              </a:defRPr>
            </a:lvl1pPr>
          </a:lstStyle>
          <a:p>
            <a:pPr lvl="0">
              <a:defRPr sz="1800" b="0">
                <a:solidFill>
                  <a:srgbClr val="000000"/>
                </a:solidFill>
              </a:defRPr>
            </a:pPr>
            <a:r>
              <a:rPr sz="4100" b="1" dirty="0">
                <a:solidFill>
                  <a:srgbClr val="545454"/>
                </a:solidFill>
              </a:rPr>
              <a:t>TextText Text TextText Text Text Helvetica Bold 65pt Line spacing </a:t>
            </a:r>
            <a:r>
              <a:rPr sz="4100" b="1" dirty="0" smtClean="0">
                <a:solidFill>
                  <a:srgbClr val="545454"/>
                </a:solidFill>
              </a:rPr>
              <a:t>1</a:t>
            </a:r>
            <a:endParaRPr sz="4100" b="1" dirty="0">
              <a:solidFill>
                <a:srgbClr val="545454"/>
              </a:solidFill>
            </a:endParaRPr>
          </a:p>
        </p:txBody>
      </p:sp>
    </p:spTree>
    <p:extLst>
      <p:ext uri="{BB962C8B-B14F-4D97-AF65-F5344CB8AC3E}">
        <p14:creationId xmlns:p14="http://schemas.microsoft.com/office/powerpoint/2010/main" val="15913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ull-Quote 2">
    <p:spTree>
      <p:nvGrpSpPr>
        <p:cNvPr id="1" name=""/>
        <p:cNvGrpSpPr/>
        <p:nvPr/>
      </p:nvGrpSpPr>
      <p:grpSpPr>
        <a:xfrm>
          <a:off x="0" y="0"/>
          <a:ext cx="0" cy="0"/>
          <a:chOff x="0" y="0"/>
          <a:chExt cx="0" cy="0"/>
        </a:xfrm>
      </p:grpSpPr>
      <p:sp>
        <p:nvSpPr>
          <p:cNvPr id="6" name="Shape 73"/>
          <p:cNvSpPr/>
          <p:nvPr userDrawn="1"/>
        </p:nvSpPr>
        <p:spPr>
          <a:xfrm>
            <a:off x="571444" y="3462338"/>
            <a:ext cx="4714414" cy="1015663"/>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gn="l">
              <a:defRPr sz="3500">
                <a:solidFill>
                  <a:srgbClr val="424242"/>
                </a:solidFill>
                <a:latin typeface="Helvetica"/>
                <a:ea typeface="Helvetica"/>
                <a:cs typeface="Helvetica"/>
                <a:sym typeface="Helvetica"/>
              </a:defRPr>
            </a:lvl1pPr>
          </a:lstStyle>
          <a:p>
            <a:pPr lvl="0">
              <a:defRPr sz="1800">
                <a:solidFill>
                  <a:srgbClr val="000000"/>
                </a:solidFill>
              </a:defRPr>
            </a:pPr>
            <a:r>
              <a:rPr sz="2200">
                <a:solidFill>
                  <a:srgbClr val="424242"/>
                </a:solidFill>
              </a:rPr>
              <a:t>Text Text Helvetica Regular 35pt Line spacing 1 Text Text Helvetica Regular 35pt Line spacing 1  </a:t>
            </a:r>
          </a:p>
        </p:txBody>
      </p:sp>
      <p:sp>
        <p:nvSpPr>
          <p:cNvPr id="7" name="Shape 74"/>
          <p:cNvSpPr/>
          <p:nvPr userDrawn="1"/>
        </p:nvSpPr>
        <p:spPr>
          <a:xfrm>
            <a:off x="571444" y="866775"/>
            <a:ext cx="5814445" cy="235267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lstStyle>
            <a:lvl1pPr algn="l" defTabSz="584200">
              <a:defRPr sz="6500" b="1">
                <a:solidFill>
                  <a:srgbClr val="545454"/>
                </a:solidFill>
                <a:latin typeface="Helvetica"/>
                <a:ea typeface="Helvetica"/>
                <a:cs typeface="Helvetica"/>
                <a:sym typeface="Helvetica"/>
              </a:defRPr>
            </a:lvl1pPr>
          </a:lstStyle>
          <a:p>
            <a:pPr lvl="0">
              <a:defRPr sz="1800" b="0">
                <a:solidFill>
                  <a:srgbClr val="000000"/>
                </a:solidFill>
              </a:defRPr>
            </a:pPr>
            <a:r>
              <a:rPr sz="4100" b="1" dirty="0">
                <a:solidFill>
                  <a:srgbClr val="545454"/>
                </a:solidFill>
              </a:rPr>
              <a:t>TextText Text TextText Text Text Helvetica Bold 65pt Line spacing 1</a:t>
            </a:r>
          </a:p>
        </p:txBody>
      </p:sp>
    </p:spTree>
    <p:extLst>
      <p:ext uri="{BB962C8B-B14F-4D97-AF65-F5344CB8AC3E}">
        <p14:creationId xmlns:p14="http://schemas.microsoft.com/office/powerpoint/2010/main" val="15860366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ullet Text">
    <p:spTree>
      <p:nvGrpSpPr>
        <p:cNvPr id="1" name=""/>
        <p:cNvGrpSpPr/>
        <p:nvPr/>
      </p:nvGrpSpPr>
      <p:grpSpPr>
        <a:xfrm>
          <a:off x="0" y="0"/>
          <a:ext cx="0" cy="0"/>
          <a:chOff x="0" y="0"/>
          <a:chExt cx="0" cy="0"/>
        </a:xfrm>
      </p:grpSpPr>
      <p:sp>
        <p:nvSpPr>
          <p:cNvPr id="5" name="Shape 76"/>
          <p:cNvSpPr/>
          <p:nvPr userDrawn="1"/>
        </p:nvSpPr>
        <p:spPr>
          <a:xfrm>
            <a:off x="557158" y="2228850"/>
            <a:ext cx="5378718" cy="371475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marL="351988" lvl="1" indent="-351988" algn="l" defTabSz="367988">
              <a:lnSpc>
                <a:spcPct val="110000"/>
              </a:lnSpc>
              <a:spcBef>
                <a:spcPts val="126"/>
              </a:spcBef>
              <a:buSzPct val="150000"/>
              <a:buChar char="•"/>
              <a:defRPr sz="1800"/>
            </a:pPr>
            <a:r>
              <a:rPr sz="2800" b="1" dirty="0">
                <a:solidFill>
                  <a:srgbClr val="545454"/>
                </a:solidFill>
                <a:latin typeface="Helvetica"/>
                <a:ea typeface="Helvetica"/>
                <a:cs typeface="Helvetica"/>
                <a:sym typeface="Helvetica"/>
              </a:rPr>
              <a:t>Bullet Text Bullet Text</a:t>
            </a:r>
          </a:p>
          <a:p>
            <a:pPr marL="351988" lvl="1" indent="-351988" algn="l" defTabSz="367988">
              <a:lnSpc>
                <a:spcPct val="110000"/>
              </a:lnSpc>
              <a:spcBef>
                <a:spcPts val="126"/>
              </a:spcBef>
              <a:buSzPct val="150000"/>
              <a:buChar char="•"/>
              <a:defRPr sz="1800"/>
            </a:pPr>
            <a:r>
              <a:rPr sz="2800" b="1" dirty="0">
                <a:solidFill>
                  <a:srgbClr val="545454"/>
                </a:solidFill>
                <a:latin typeface="Helvetica"/>
                <a:ea typeface="Helvetica"/>
                <a:cs typeface="Helvetica"/>
                <a:sym typeface="Helvetica"/>
              </a:rPr>
              <a:t>Bullet Text Bullet Text</a:t>
            </a:r>
          </a:p>
          <a:p>
            <a:pPr marL="351988" lvl="1" indent="-351988" algn="l" defTabSz="367988">
              <a:lnSpc>
                <a:spcPct val="110000"/>
              </a:lnSpc>
              <a:spcBef>
                <a:spcPts val="126"/>
              </a:spcBef>
              <a:buSzPct val="150000"/>
              <a:buChar char="•"/>
              <a:defRPr sz="1800"/>
            </a:pPr>
            <a:r>
              <a:rPr sz="2800" b="1" dirty="0">
                <a:solidFill>
                  <a:srgbClr val="545454"/>
                </a:solidFill>
                <a:latin typeface="Helvetica"/>
                <a:ea typeface="Helvetica"/>
                <a:cs typeface="Helvetica"/>
                <a:sym typeface="Helvetica"/>
              </a:rPr>
              <a:t>Bullet Text Bullet Text</a:t>
            </a:r>
          </a:p>
          <a:p>
            <a:pPr marL="351988" lvl="1" indent="-351988" algn="l" defTabSz="367988">
              <a:lnSpc>
                <a:spcPct val="110000"/>
              </a:lnSpc>
              <a:spcBef>
                <a:spcPts val="126"/>
              </a:spcBef>
              <a:buSzPct val="150000"/>
              <a:buChar char="•"/>
              <a:defRPr sz="1800"/>
            </a:pPr>
            <a:r>
              <a:rPr sz="2800" b="1" dirty="0">
                <a:solidFill>
                  <a:srgbClr val="545454"/>
                </a:solidFill>
                <a:latin typeface="Helvetica"/>
                <a:ea typeface="Helvetica"/>
                <a:cs typeface="Helvetica"/>
                <a:sym typeface="Helvetica"/>
              </a:rPr>
              <a:t>Bullet Text Bullet Text</a:t>
            </a:r>
          </a:p>
        </p:txBody>
      </p:sp>
    </p:spTree>
    <p:extLst>
      <p:ext uri="{BB962C8B-B14F-4D97-AF65-F5344CB8AC3E}">
        <p14:creationId xmlns:p14="http://schemas.microsoft.com/office/powerpoint/2010/main" val="14969149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ext">
    <p:spTree>
      <p:nvGrpSpPr>
        <p:cNvPr id="1" name=""/>
        <p:cNvGrpSpPr/>
        <p:nvPr/>
      </p:nvGrpSpPr>
      <p:grpSpPr>
        <a:xfrm>
          <a:off x="0" y="0"/>
          <a:ext cx="0" cy="0"/>
          <a:chOff x="0" y="0"/>
          <a:chExt cx="0" cy="0"/>
        </a:xfrm>
      </p:grpSpPr>
      <p:sp>
        <p:nvSpPr>
          <p:cNvPr id="8" name="Shape 78"/>
          <p:cNvSpPr/>
          <p:nvPr userDrawn="1"/>
        </p:nvSpPr>
        <p:spPr>
          <a:xfrm>
            <a:off x="571444" y="3876675"/>
            <a:ext cx="4700128" cy="142875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defTabSz="584200">
              <a:defRPr sz="2300" spc="115">
                <a:solidFill>
                  <a:srgbClr val="424242"/>
                </a:solidFill>
                <a:latin typeface="Helvetica"/>
                <a:ea typeface="Helvetica"/>
                <a:cs typeface="Helvetica"/>
                <a:sym typeface="Helvetica"/>
              </a:defRPr>
            </a:lvl1pPr>
          </a:lstStyle>
          <a:p>
            <a:pPr lvl="0">
              <a:defRPr sz="1800" spc="0">
                <a:solidFill>
                  <a:srgbClr val="000000"/>
                </a:solidFill>
              </a:defRPr>
            </a:pPr>
            <a:r>
              <a:rPr sz="1400" spc="72">
                <a:solidFill>
                  <a:srgbClr val="424242"/>
                </a:solidFill>
              </a:rPr>
              <a:t>TextText Helvetica Regular 23pt Line spacing 1 TextText Helvetica Regular 23pt Line spacing 1 TextText Helvetica Regular 23pt Line spacing 1 TextText Helvetica Regular 23pt Line spacing 1</a:t>
            </a:r>
          </a:p>
        </p:txBody>
      </p:sp>
      <p:sp>
        <p:nvSpPr>
          <p:cNvPr id="9" name="Shape 79"/>
          <p:cNvSpPr/>
          <p:nvPr userDrawn="1"/>
        </p:nvSpPr>
        <p:spPr>
          <a:xfrm>
            <a:off x="571444" y="2943225"/>
            <a:ext cx="4700128" cy="885825"/>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defTabSz="584200">
              <a:lnSpc>
                <a:spcPct val="110000"/>
              </a:lnSpc>
              <a:defRPr sz="3500" spc="175">
                <a:solidFill>
                  <a:srgbClr val="545454"/>
                </a:solidFill>
                <a:latin typeface="Helvetica"/>
                <a:ea typeface="Helvetica"/>
                <a:cs typeface="Helvetica"/>
                <a:sym typeface="Helvetica"/>
              </a:defRPr>
            </a:lvl1pPr>
          </a:lstStyle>
          <a:p>
            <a:pPr lvl="0">
              <a:defRPr sz="1800" spc="0">
                <a:solidFill>
                  <a:srgbClr val="000000"/>
                </a:solidFill>
              </a:defRPr>
            </a:pPr>
            <a:r>
              <a:rPr sz="2200" spc="110">
                <a:solidFill>
                  <a:srgbClr val="545454"/>
                </a:solidFill>
              </a:rPr>
              <a:t>TextTextText Helvetica Regular 35pt Line spacing 1.1</a:t>
            </a:r>
          </a:p>
        </p:txBody>
      </p:sp>
      <p:sp>
        <p:nvSpPr>
          <p:cNvPr id="10" name="Shape 80"/>
          <p:cNvSpPr/>
          <p:nvPr userDrawn="1"/>
        </p:nvSpPr>
        <p:spPr>
          <a:xfrm>
            <a:off x="571444" y="847725"/>
            <a:ext cx="6035879" cy="183832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lstStyle>
            <a:lvl1pPr algn="l" defTabSz="584200">
              <a:defRPr sz="6500" b="1">
                <a:solidFill>
                  <a:srgbClr val="545454"/>
                </a:solidFill>
                <a:latin typeface="Helvetica"/>
                <a:ea typeface="Helvetica"/>
                <a:cs typeface="Helvetica"/>
                <a:sym typeface="Helvetica"/>
              </a:defRPr>
            </a:lvl1pPr>
          </a:lstStyle>
          <a:p>
            <a:pPr lvl="0">
              <a:defRPr sz="1800" b="0">
                <a:solidFill>
                  <a:srgbClr val="000000"/>
                </a:solidFill>
              </a:defRPr>
            </a:pPr>
            <a:r>
              <a:rPr sz="4100" b="1" dirty="0">
                <a:solidFill>
                  <a:srgbClr val="545454"/>
                </a:solidFill>
              </a:rPr>
              <a:t>TextTextText</a:t>
            </a:r>
          </a:p>
        </p:txBody>
      </p:sp>
    </p:spTree>
    <p:extLst>
      <p:ext uri="{BB962C8B-B14F-4D97-AF65-F5344CB8AC3E}">
        <p14:creationId xmlns:p14="http://schemas.microsoft.com/office/powerpoint/2010/main" val="18940551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ML light bgd">
    <p:spTree>
      <p:nvGrpSpPr>
        <p:cNvPr id="1" name=""/>
        <p:cNvGrpSpPr/>
        <p:nvPr/>
      </p:nvGrpSpPr>
      <p:grpSpPr>
        <a:xfrm>
          <a:off x="0" y="0"/>
          <a:ext cx="0" cy="0"/>
          <a:chOff x="0" y="0"/>
          <a:chExt cx="0" cy="0"/>
        </a:xfrm>
      </p:grpSpPr>
      <p:sp>
        <p:nvSpPr>
          <p:cNvPr id="8" name="Shape 34"/>
          <p:cNvSpPr/>
          <p:nvPr userDrawn="1"/>
        </p:nvSpPr>
        <p:spPr>
          <a:xfrm>
            <a:off x="8421659" y="5800725"/>
            <a:ext cx="807165" cy="1057275"/>
          </a:xfrm>
          <a:prstGeom prst="rect">
            <a:avLst/>
          </a:prstGeom>
          <a:ln w="12700">
            <a:miter lim="400000"/>
          </a:ln>
          <a:extLst>
            <a:ext uri="{C572A759-6A51-4108-AA02-DFA0A04FC94B}">
              <ma14:wrappingTextBoxFlag xmlns="" xmlns:ma14="http://schemas.microsoft.com/office/mac/drawingml/2011/main" val="1"/>
            </a:ext>
          </a:extLst>
        </p:spPr>
        <p:txBody>
          <a:bodyPr lIns="159995" tIns="159995" rIns="159995" bIns="159995" anchor="ctr"/>
          <a:lstStyle/>
          <a:p>
            <a:pPr lvl="0" algn="l">
              <a:lnSpc>
                <a:spcPct val="90000"/>
              </a:lnSpc>
              <a:defRPr sz="1800"/>
            </a:pPr>
            <a:r>
              <a:rPr sz="1400" b="1">
                <a:solidFill>
                  <a:srgbClr val="424242"/>
                </a:solidFill>
                <a:latin typeface="Helvetica"/>
                <a:ea typeface="Helvetica"/>
                <a:cs typeface="Helvetica"/>
                <a:sym typeface="Helvetica"/>
              </a:rPr>
              <a:t>MIT </a:t>
            </a:r>
            <a:br>
              <a:rPr sz="1400" b="1">
                <a:solidFill>
                  <a:srgbClr val="424242"/>
                </a:solidFill>
                <a:latin typeface="Helvetica"/>
                <a:ea typeface="Helvetica"/>
                <a:cs typeface="Helvetica"/>
                <a:sym typeface="Helvetica"/>
              </a:rPr>
            </a:br>
            <a:r>
              <a:rPr sz="1400" b="1">
                <a:solidFill>
                  <a:srgbClr val="424242"/>
                </a:solidFill>
                <a:latin typeface="Helvetica"/>
                <a:ea typeface="Helvetica"/>
                <a:cs typeface="Helvetica"/>
                <a:sym typeface="Helvetica"/>
              </a:rPr>
              <a:t>Media </a:t>
            </a:r>
            <a:br>
              <a:rPr sz="1400" b="1">
                <a:solidFill>
                  <a:srgbClr val="424242"/>
                </a:solidFill>
                <a:latin typeface="Helvetica"/>
                <a:ea typeface="Helvetica"/>
                <a:cs typeface="Helvetica"/>
                <a:sym typeface="Helvetica"/>
              </a:rPr>
            </a:br>
            <a:r>
              <a:rPr sz="1400" b="1">
                <a:solidFill>
                  <a:srgbClr val="424242"/>
                </a:solidFill>
                <a:latin typeface="Helvetica"/>
                <a:ea typeface="Helvetica"/>
                <a:cs typeface="Helvetica"/>
                <a:sym typeface="Helvetica"/>
              </a:rPr>
              <a:t>Lab</a:t>
            </a:r>
          </a:p>
        </p:txBody>
      </p:sp>
    </p:spTree>
    <p:extLst>
      <p:ext uri="{BB962C8B-B14F-4D97-AF65-F5344CB8AC3E}">
        <p14:creationId xmlns:p14="http://schemas.microsoft.com/office/powerpoint/2010/main" val="37039996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31A61B-136F-45CE-AF1F-B33DBC562898}" type="datetimeFigureOut">
              <a:rPr lang="en-US" smtClean="0">
                <a:solidFill>
                  <a:prstClr val="black">
                    <a:tint val="75000"/>
                  </a:prstClr>
                </a:solidFill>
              </a:rPr>
              <a:pPr/>
              <a:t>5/1/2014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CD453A0-FA40-4AFE-A3B3-211F163830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33326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31A61B-136F-45CE-AF1F-B33DBC562898}" type="datetimeFigureOut">
              <a:rPr lang="en-US" smtClean="0">
                <a:solidFill>
                  <a:prstClr val="black">
                    <a:tint val="75000"/>
                  </a:prstClr>
                </a:solidFill>
              </a:rPr>
              <a:pPr/>
              <a:t>5/1/2014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CD453A0-FA40-4AFE-A3B3-211F163830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7654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old L">
    <p:spTree>
      <p:nvGrpSpPr>
        <p:cNvPr id="1" name=""/>
        <p:cNvGrpSpPr/>
        <p:nvPr/>
      </p:nvGrpSpPr>
      <p:grpSpPr>
        <a:xfrm>
          <a:off x="0" y="0"/>
          <a:ext cx="0" cy="0"/>
          <a:chOff x="0" y="0"/>
          <a:chExt cx="0" cy="0"/>
        </a:xfrm>
      </p:grpSpPr>
      <p:sp>
        <p:nvSpPr>
          <p:cNvPr id="7" name="Shape 40"/>
          <p:cNvSpPr/>
          <p:nvPr userDrawn="1"/>
        </p:nvSpPr>
        <p:spPr>
          <a:xfrm>
            <a:off x="571444" y="847725"/>
            <a:ext cx="6035879" cy="183832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lstStyle>
            <a:lvl1pPr algn="l" defTabSz="584200">
              <a:defRPr sz="6500" b="1">
                <a:solidFill>
                  <a:srgbClr val="FFFFFF"/>
                </a:solidFill>
                <a:latin typeface="Helvetica"/>
                <a:ea typeface="Helvetica"/>
                <a:cs typeface="Helvetica"/>
                <a:sym typeface="Helvetica"/>
              </a:defRPr>
            </a:lvl1pPr>
          </a:lstStyle>
          <a:p>
            <a:pPr lvl="0">
              <a:defRPr sz="1800" b="0">
                <a:solidFill>
                  <a:srgbClr val="000000"/>
                </a:solidFill>
              </a:defRPr>
            </a:pPr>
            <a:r>
              <a:rPr sz="4100" b="1" dirty="0">
                <a:solidFill>
                  <a:srgbClr val="FFFFFF"/>
                </a:solidFill>
              </a:rPr>
              <a:t>TextTextText</a:t>
            </a:r>
          </a:p>
        </p:txBody>
      </p:sp>
    </p:spTree>
    <p:extLst>
      <p:ext uri="{BB962C8B-B14F-4D97-AF65-F5344CB8AC3E}">
        <p14:creationId xmlns:p14="http://schemas.microsoft.com/office/powerpoint/2010/main" val="7504690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31A61B-136F-45CE-AF1F-B33DBC562898}" type="datetimeFigureOut">
              <a:rPr lang="en-US" smtClean="0">
                <a:solidFill>
                  <a:prstClr val="black">
                    <a:tint val="75000"/>
                  </a:prstClr>
                </a:solidFill>
              </a:rPr>
              <a:pPr/>
              <a:t>5/1/2014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CD453A0-FA40-4AFE-A3B3-211F163830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99757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31A61B-136F-45CE-AF1F-B33DBC562898}" type="datetimeFigureOut">
              <a:rPr lang="en-US" smtClean="0">
                <a:solidFill>
                  <a:prstClr val="black">
                    <a:tint val="75000"/>
                  </a:prstClr>
                </a:solidFill>
              </a:rPr>
              <a:pPr/>
              <a:t>5/1/2014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CD453A0-FA40-4AFE-A3B3-211F163830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66920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31A61B-136F-45CE-AF1F-B33DBC562898}" type="datetimeFigureOut">
              <a:rPr lang="en-US" smtClean="0">
                <a:solidFill>
                  <a:prstClr val="black">
                    <a:tint val="75000"/>
                  </a:prstClr>
                </a:solidFill>
              </a:rPr>
              <a:pPr/>
              <a:t>5/1/2014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CD453A0-FA40-4AFE-A3B3-211F163830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42500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31A61B-136F-45CE-AF1F-B33DBC562898}" type="datetimeFigureOut">
              <a:rPr lang="en-US" smtClean="0">
                <a:solidFill>
                  <a:prstClr val="black">
                    <a:tint val="75000"/>
                  </a:prstClr>
                </a:solidFill>
              </a:rPr>
              <a:pPr/>
              <a:t>5/1/2014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CD453A0-FA40-4AFE-A3B3-211F163830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74570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31A61B-136F-45CE-AF1F-B33DBC562898}" type="datetimeFigureOut">
              <a:rPr lang="en-US" smtClean="0">
                <a:solidFill>
                  <a:prstClr val="black">
                    <a:tint val="75000"/>
                  </a:prstClr>
                </a:solidFill>
              </a:rPr>
              <a:pPr/>
              <a:t>5/1/2014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CD453A0-FA40-4AFE-A3B3-211F163830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58263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31A61B-136F-45CE-AF1F-B33DBC562898}" type="datetimeFigureOut">
              <a:rPr lang="en-US" smtClean="0">
                <a:solidFill>
                  <a:prstClr val="black">
                    <a:tint val="75000"/>
                  </a:prstClr>
                </a:solidFill>
              </a:rPr>
              <a:pPr/>
              <a:t>5/1/2014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CD453A0-FA40-4AFE-A3B3-211F163830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80714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31A61B-136F-45CE-AF1F-B33DBC562898}" type="datetimeFigureOut">
              <a:rPr lang="en-US" smtClean="0">
                <a:solidFill>
                  <a:prstClr val="black">
                    <a:tint val="75000"/>
                  </a:prstClr>
                </a:solidFill>
              </a:rPr>
              <a:pPr/>
              <a:t>5/1/2014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CD453A0-FA40-4AFE-A3B3-211F163830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41415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31A61B-136F-45CE-AF1F-B33DBC562898}" type="datetimeFigureOut">
              <a:rPr lang="en-US" smtClean="0">
                <a:solidFill>
                  <a:prstClr val="black">
                    <a:tint val="75000"/>
                  </a:prstClr>
                </a:solidFill>
              </a:rPr>
              <a:pPr/>
              <a:t>5/1/2014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CD453A0-FA40-4AFE-A3B3-211F163830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34036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31A61B-136F-45CE-AF1F-B33DBC562898}" type="datetimeFigureOut">
              <a:rPr lang="en-US" smtClean="0">
                <a:solidFill>
                  <a:prstClr val="black">
                    <a:tint val="75000"/>
                  </a:prstClr>
                </a:solidFill>
              </a:rPr>
              <a:pPr/>
              <a:t>5/1/2014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CD453A0-FA40-4AFE-A3B3-211F163830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36387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37" descr="02">
            <a:hlinkClick r:id="rId2"/>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25193" y="403514"/>
            <a:ext cx="1888177" cy="32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7010082" y="0"/>
            <a:ext cx="2133918" cy="430887"/>
          </a:xfrm>
          <a:prstGeom prst="rect">
            <a:avLst/>
          </a:prstGeom>
        </p:spPr>
        <p:txBody>
          <a:bodyPr wrap="none">
            <a:spAutoFit/>
          </a:bodyPr>
          <a:lstStyle/>
          <a:p>
            <a:pPr defTabSz="914400"/>
            <a:r>
              <a:rPr lang="en-US" sz="2200" b="1" dirty="0" smtClean="0">
                <a:solidFill>
                  <a:prstClr val="black">
                    <a:lumMod val="50000"/>
                    <a:lumOff val="50000"/>
                  </a:prstClr>
                </a:solidFill>
                <a:latin typeface="Helvetica" pitchFamily="34" charset="0"/>
                <a:cs typeface="Helvetica" pitchFamily="34" charset="0"/>
              </a:rPr>
              <a:t>MIT Media Lab</a:t>
            </a:r>
            <a:endParaRPr lang="en-US" sz="2200" b="1" dirty="0">
              <a:solidFill>
                <a:prstClr val="black">
                  <a:lumMod val="50000"/>
                  <a:lumOff val="50000"/>
                </a:prstClr>
              </a:solidFill>
              <a:latin typeface="Helvetica" pitchFamily="34" charset="0"/>
              <a:cs typeface="Helvetica" pitchFamily="34" charset="0"/>
            </a:endParaRPr>
          </a:p>
        </p:txBody>
      </p:sp>
    </p:spTree>
    <p:extLst>
      <p:ext uri="{BB962C8B-B14F-4D97-AF65-F5344CB8AC3E}">
        <p14:creationId xmlns:p14="http://schemas.microsoft.com/office/powerpoint/2010/main" val="33789355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Reg">
    <p:spTree>
      <p:nvGrpSpPr>
        <p:cNvPr id="1" name=""/>
        <p:cNvGrpSpPr/>
        <p:nvPr/>
      </p:nvGrpSpPr>
      <p:grpSpPr>
        <a:xfrm>
          <a:off x="0" y="0"/>
          <a:ext cx="0" cy="0"/>
          <a:chOff x="0" y="0"/>
          <a:chExt cx="0" cy="0"/>
        </a:xfrm>
      </p:grpSpPr>
      <p:sp>
        <p:nvSpPr>
          <p:cNvPr id="7" name="Shape 42"/>
          <p:cNvSpPr/>
          <p:nvPr userDrawn="1"/>
        </p:nvSpPr>
        <p:spPr>
          <a:xfrm>
            <a:off x="1550042" y="1504950"/>
            <a:ext cx="6035879" cy="183832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lstStyle>
            <a:lvl1pPr defTabSz="584200">
              <a:defRPr sz="6500">
                <a:solidFill>
                  <a:srgbClr val="FFFFFF"/>
                </a:solidFill>
                <a:latin typeface="Helvetica"/>
                <a:ea typeface="Helvetica"/>
                <a:cs typeface="Helvetica"/>
                <a:sym typeface="Helvetica"/>
              </a:defRPr>
            </a:lvl1pPr>
          </a:lstStyle>
          <a:p>
            <a:pPr lvl="0" algn="ctr">
              <a:defRPr sz="1800">
                <a:solidFill>
                  <a:srgbClr val="000000"/>
                </a:solidFill>
              </a:defRPr>
            </a:pPr>
            <a:r>
              <a:rPr sz="4100" dirty="0">
                <a:solidFill>
                  <a:srgbClr val="FFFFFF"/>
                </a:solidFill>
              </a:rPr>
              <a:t>TextTextText</a:t>
            </a:r>
          </a:p>
        </p:txBody>
      </p:sp>
    </p:spTree>
    <p:extLst>
      <p:ext uri="{BB962C8B-B14F-4D97-AF65-F5344CB8AC3E}">
        <p14:creationId xmlns:p14="http://schemas.microsoft.com/office/powerpoint/2010/main" val="20144167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7" name="Picture 37" descr="02">
            <a:hlinkClick r:id="rId2"/>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25193" y="403514"/>
            <a:ext cx="1888177" cy="32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7010082" y="0"/>
            <a:ext cx="2133918" cy="430887"/>
          </a:xfrm>
          <a:prstGeom prst="rect">
            <a:avLst/>
          </a:prstGeom>
        </p:spPr>
        <p:txBody>
          <a:bodyPr wrap="none">
            <a:spAutoFit/>
          </a:bodyPr>
          <a:lstStyle/>
          <a:p>
            <a:pPr defTabSz="914400"/>
            <a:r>
              <a:rPr lang="en-US" sz="2200" b="1" dirty="0" smtClean="0">
                <a:solidFill>
                  <a:prstClr val="black">
                    <a:lumMod val="50000"/>
                    <a:lumOff val="50000"/>
                  </a:prstClr>
                </a:solidFill>
                <a:latin typeface="Helvetica" pitchFamily="34" charset="0"/>
                <a:cs typeface="Helvetica" pitchFamily="34" charset="0"/>
              </a:rPr>
              <a:t>MIT Media Lab</a:t>
            </a:r>
            <a:endParaRPr lang="en-US" sz="2200" b="1" dirty="0">
              <a:solidFill>
                <a:prstClr val="black">
                  <a:lumMod val="50000"/>
                  <a:lumOff val="50000"/>
                </a:prstClr>
              </a:solidFill>
              <a:latin typeface="Helvetica" pitchFamily="34" charset="0"/>
              <a:cs typeface="Helvetica" pitchFamily="34" charset="0"/>
            </a:endParaRPr>
          </a:p>
        </p:txBody>
      </p:sp>
    </p:spTree>
    <p:extLst>
      <p:ext uri="{BB962C8B-B14F-4D97-AF65-F5344CB8AC3E}">
        <p14:creationId xmlns:p14="http://schemas.microsoft.com/office/powerpoint/2010/main" val="2870068645"/>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7" name="Picture 37" descr="02">
            <a:hlinkClick r:id="rId2"/>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25193" y="403514"/>
            <a:ext cx="1888177" cy="32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7010082" y="0"/>
            <a:ext cx="2133918" cy="430887"/>
          </a:xfrm>
          <a:prstGeom prst="rect">
            <a:avLst/>
          </a:prstGeom>
        </p:spPr>
        <p:txBody>
          <a:bodyPr wrap="none">
            <a:spAutoFit/>
          </a:bodyPr>
          <a:lstStyle/>
          <a:p>
            <a:pPr defTabSz="914400"/>
            <a:r>
              <a:rPr lang="en-US" sz="2200" b="1" dirty="0" smtClean="0">
                <a:solidFill>
                  <a:prstClr val="black">
                    <a:lumMod val="50000"/>
                    <a:lumOff val="50000"/>
                  </a:prstClr>
                </a:solidFill>
                <a:latin typeface="Helvetica" pitchFamily="34" charset="0"/>
                <a:cs typeface="Helvetica" pitchFamily="34" charset="0"/>
              </a:rPr>
              <a:t>MIT Media Lab</a:t>
            </a:r>
            <a:endParaRPr lang="en-US" sz="2200" b="1" dirty="0">
              <a:solidFill>
                <a:prstClr val="black">
                  <a:lumMod val="50000"/>
                  <a:lumOff val="50000"/>
                </a:prstClr>
              </a:solidFill>
              <a:latin typeface="Helvetica" pitchFamily="34" charset="0"/>
              <a:cs typeface="Helvetica" pitchFamily="34" charset="0"/>
            </a:endParaRPr>
          </a:p>
        </p:txBody>
      </p:sp>
    </p:spTree>
    <p:extLst>
      <p:ext uri="{BB962C8B-B14F-4D97-AF65-F5344CB8AC3E}">
        <p14:creationId xmlns:p14="http://schemas.microsoft.com/office/powerpoint/2010/main" val="1526444"/>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7" name="Picture 37" descr="02">
            <a:hlinkClick r:id="rId2"/>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25193" y="403514"/>
            <a:ext cx="1888177" cy="32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7010082" y="0"/>
            <a:ext cx="2133918" cy="430887"/>
          </a:xfrm>
          <a:prstGeom prst="rect">
            <a:avLst/>
          </a:prstGeom>
        </p:spPr>
        <p:txBody>
          <a:bodyPr wrap="none">
            <a:spAutoFit/>
          </a:bodyPr>
          <a:lstStyle/>
          <a:p>
            <a:pPr defTabSz="914400"/>
            <a:r>
              <a:rPr lang="en-US" sz="2200" b="1" dirty="0" smtClean="0">
                <a:solidFill>
                  <a:prstClr val="black">
                    <a:lumMod val="50000"/>
                    <a:lumOff val="50000"/>
                  </a:prstClr>
                </a:solidFill>
                <a:latin typeface="Helvetica" pitchFamily="34" charset="0"/>
                <a:cs typeface="Helvetica" pitchFamily="34" charset="0"/>
              </a:rPr>
              <a:t>MIT Media Lab</a:t>
            </a:r>
            <a:endParaRPr lang="en-US" sz="2200" b="1" dirty="0">
              <a:solidFill>
                <a:prstClr val="black">
                  <a:lumMod val="50000"/>
                  <a:lumOff val="50000"/>
                </a:prstClr>
              </a:solidFill>
              <a:latin typeface="Helvetica" pitchFamily="34" charset="0"/>
              <a:cs typeface="Helvetica" pitchFamily="34" charset="0"/>
            </a:endParaRPr>
          </a:p>
        </p:txBody>
      </p:sp>
    </p:spTree>
    <p:extLst>
      <p:ext uri="{BB962C8B-B14F-4D97-AF65-F5344CB8AC3E}">
        <p14:creationId xmlns:p14="http://schemas.microsoft.com/office/powerpoint/2010/main" val="603838516"/>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pic>
        <p:nvPicPr>
          <p:cNvPr id="7" name="Picture 37" descr="02">
            <a:hlinkClick r:id="rId2"/>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25193" y="403514"/>
            <a:ext cx="1888177" cy="32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7010082" y="0"/>
            <a:ext cx="2133918" cy="430887"/>
          </a:xfrm>
          <a:prstGeom prst="rect">
            <a:avLst/>
          </a:prstGeom>
        </p:spPr>
        <p:txBody>
          <a:bodyPr wrap="none">
            <a:spAutoFit/>
          </a:bodyPr>
          <a:lstStyle/>
          <a:p>
            <a:pPr defTabSz="914400"/>
            <a:r>
              <a:rPr lang="en-US" sz="2200" b="1" dirty="0" smtClean="0">
                <a:solidFill>
                  <a:prstClr val="black">
                    <a:lumMod val="50000"/>
                    <a:lumOff val="50000"/>
                  </a:prstClr>
                </a:solidFill>
                <a:latin typeface="Helvetica" pitchFamily="34" charset="0"/>
                <a:cs typeface="Helvetica" pitchFamily="34" charset="0"/>
              </a:rPr>
              <a:t>MIT Media Lab</a:t>
            </a:r>
            <a:endParaRPr lang="en-US" sz="2200" b="1" dirty="0">
              <a:solidFill>
                <a:prstClr val="black">
                  <a:lumMod val="50000"/>
                  <a:lumOff val="50000"/>
                </a:prstClr>
              </a:solidFill>
              <a:latin typeface="Helvetica" pitchFamily="34" charset="0"/>
              <a:cs typeface="Helvetica" pitchFamily="34" charset="0"/>
            </a:endParaRPr>
          </a:p>
        </p:txBody>
      </p:sp>
    </p:spTree>
    <p:extLst>
      <p:ext uri="{BB962C8B-B14F-4D97-AF65-F5344CB8AC3E}">
        <p14:creationId xmlns:p14="http://schemas.microsoft.com/office/powerpoint/2010/main" val="3933862012"/>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D68560-84EB-4738-985B-1FEAA22CA854}" type="datetimeFigureOut">
              <a:rPr lang="en-US" smtClean="0">
                <a:solidFill>
                  <a:prstClr val="black">
                    <a:tint val="75000"/>
                  </a:prstClr>
                </a:solidFill>
              </a:rPr>
              <a:pPr/>
              <a:t>5/1/2014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E178C4-61C3-4813-9F44-A7D1977489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91520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D68560-84EB-4738-985B-1FEAA22CA854}" type="datetimeFigureOut">
              <a:rPr lang="en-US" smtClean="0">
                <a:solidFill>
                  <a:prstClr val="black">
                    <a:tint val="75000"/>
                  </a:prstClr>
                </a:solidFill>
              </a:rPr>
              <a:pPr/>
              <a:t>5/1/2014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E178C4-61C3-4813-9F44-A7D1977489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33518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D68560-84EB-4738-985B-1FEAA22CA854}" type="datetimeFigureOut">
              <a:rPr lang="en-US" smtClean="0">
                <a:solidFill>
                  <a:prstClr val="black">
                    <a:tint val="75000"/>
                  </a:prstClr>
                </a:solidFill>
              </a:rPr>
              <a:pPr/>
              <a:t>5/1/2014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E178C4-61C3-4813-9F44-A7D1977489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0694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D68560-84EB-4738-985B-1FEAA22CA854}" type="datetimeFigureOut">
              <a:rPr lang="en-US" smtClean="0">
                <a:solidFill>
                  <a:prstClr val="black">
                    <a:tint val="75000"/>
                  </a:prstClr>
                </a:solidFill>
              </a:rPr>
              <a:pPr/>
              <a:t>5/1/2014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CE178C4-61C3-4813-9F44-A7D1977489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29430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D68560-84EB-4738-985B-1FEAA22CA854}" type="datetimeFigureOut">
              <a:rPr lang="en-US" smtClean="0">
                <a:solidFill>
                  <a:prstClr val="black">
                    <a:tint val="75000"/>
                  </a:prstClr>
                </a:solidFill>
              </a:rPr>
              <a:pPr/>
              <a:t>5/1/2014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CE178C4-61C3-4813-9F44-A7D1977489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04195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D68560-84EB-4738-985B-1FEAA22CA854}" type="datetimeFigureOut">
              <a:rPr lang="en-US" smtClean="0">
                <a:solidFill>
                  <a:prstClr val="black">
                    <a:tint val="75000"/>
                  </a:prstClr>
                </a:solidFill>
              </a:rPr>
              <a:pPr/>
              <a:t>5/1/2014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CE178C4-61C3-4813-9F44-A7D1977489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5448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Reg L">
    <p:spTree>
      <p:nvGrpSpPr>
        <p:cNvPr id="1" name=""/>
        <p:cNvGrpSpPr/>
        <p:nvPr/>
      </p:nvGrpSpPr>
      <p:grpSpPr>
        <a:xfrm>
          <a:off x="0" y="0"/>
          <a:ext cx="0" cy="0"/>
          <a:chOff x="0" y="0"/>
          <a:chExt cx="0" cy="0"/>
        </a:xfrm>
      </p:grpSpPr>
      <p:sp>
        <p:nvSpPr>
          <p:cNvPr id="8" name="Shape 44"/>
          <p:cNvSpPr/>
          <p:nvPr userDrawn="1"/>
        </p:nvSpPr>
        <p:spPr>
          <a:xfrm>
            <a:off x="635732" y="2055108"/>
            <a:ext cx="6043022" cy="630942"/>
          </a:xfrm>
          <a:prstGeom prst="rect">
            <a:avLst/>
          </a:prstGeom>
          <a:ln>
            <a:round/>
          </a:ln>
          <a:extLst>
            <a:ext uri="{C572A759-6A51-4108-AA02-DFA0A04FC94B}">
              <ma14:wrappingTextBoxFlag xmlns="" xmlns:ma14="http://schemas.microsoft.com/office/mac/drawingml/2011/main" val="1"/>
            </a:ext>
          </a:extLst>
        </p:spPr>
        <p:txBody>
          <a:bodyPr lIns="0" tIns="0" rIns="0" bIns="0" anchor="b">
            <a:spAutoFit/>
          </a:bodyPr>
          <a:lstStyle>
            <a:lvl1pPr algn="l" defTabSz="914400">
              <a:buClr>
                <a:srgbClr val="FFFFFF"/>
              </a:buClr>
              <a:buFont typeface="Helvetica"/>
              <a:defRPr sz="6500">
                <a:solidFill>
                  <a:srgbClr val="FFFFFF"/>
                </a:solidFill>
                <a:uFill>
                  <a:solidFill>
                    <a:srgbClr val="FFFFFF"/>
                  </a:solidFill>
                </a:uFill>
                <a:latin typeface="Helvetica"/>
                <a:ea typeface="Helvetica"/>
                <a:cs typeface="Helvetica"/>
                <a:sym typeface="Helvetica"/>
              </a:defRPr>
            </a:lvl1pPr>
          </a:lstStyle>
          <a:p>
            <a:pPr lvl="0">
              <a:defRPr sz="1800">
                <a:solidFill>
                  <a:srgbClr val="000000"/>
                </a:solidFill>
                <a:uFillTx/>
              </a:defRPr>
            </a:pPr>
            <a:r>
              <a:rPr sz="4100" dirty="0">
                <a:solidFill>
                  <a:srgbClr val="FFFFFF"/>
                </a:solidFill>
                <a:uFill>
                  <a:solidFill>
                    <a:srgbClr val="FFFFFF"/>
                  </a:solidFill>
                </a:uFill>
              </a:rPr>
              <a:t>TextTextText</a:t>
            </a:r>
          </a:p>
        </p:txBody>
      </p:sp>
    </p:spTree>
    <p:extLst>
      <p:ext uri="{BB962C8B-B14F-4D97-AF65-F5344CB8AC3E}">
        <p14:creationId xmlns:p14="http://schemas.microsoft.com/office/powerpoint/2010/main" val="12980554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D68560-84EB-4738-985B-1FEAA22CA854}" type="datetimeFigureOut">
              <a:rPr lang="en-US" smtClean="0">
                <a:solidFill>
                  <a:prstClr val="black">
                    <a:tint val="75000"/>
                  </a:prstClr>
                </a:solidFill>
              </a:rPr>
              <a:pPr/>
              <a:t>5/1/2014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CE178C4-61C3-4813-9F44-A7D1977489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83666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D68560-84EB-4738-985B-1FEAA22CA854}" type="datetimeFigureOut">
              <a:rPr lang="en-US" smtClean="0">
                <a:solidFill>
                  <a:prstClr val="black">
                    <a:tint val="75000"/>
                  </a:prstClr>
                </a:solidFill>
              </a:rPr>
              <a:pPr/>
              <a:t>5/1/2014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CE178C4-61C3-4813-9F44-A7D1977489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03430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D68560-84EB-4738-985B-1FEAA22CA854}" type="datetimeFigureOut">
              <a:rPr lang="en-US" smtClean="0">
                <a:solidFill>
                  <a:prstClr val="black">
                    <a:tint val="75000"/>
                  </a:prstClr>
                </a:solidFill>
              </a:rPr>
              <a:pPr/>
              <a:t>5/1/2014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CE178C4-61C3-4813-9F44-A7D1977489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64472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D68560-84EB-4738-985B-1FEAA22CA854}" type="datetimeFigureOut">
              <a:rPr lang="en-US" smtClean="0">
                <a:solidFill>
                  <a:prstClr val="black">
                    <a:tint val="75000"/>
                  </a:prstClr>
                </a:solidFill>
              </a:rPr>
              <a:pPr/>
              <a:t>5/1/2014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E178C4-61C3-4813-9F44-A7D1977489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44131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D68560-84EB-4738-985B-1FEAA22CA854}" type="datetimeFigureOut">
              <a:rPr lang="en-US" smtClean="0">
                <a:solidFill>
                  <a:prstClr val="black">
                    <a:tint val="75000"/>
                  </a:prstClr>
                </a:solidFill>
              </a:rPr>
              <a:pPr/>
              <a:t>5/1/2014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E178C4-61C3-4813-9F44-A7D1977489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16511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fld id="{4087B68A-60BC-4D72-8D48-6362F6BC88BD}" type="datetimeFigureOut">
              <a:rPr lang="en-US">
                <a:solidFill>
                  <a:prstClr val="black">
                    <a:tint val="75000"/>
                  </a:prstClr>
                </a:solidFill>
              </a:rPr>
              <a:pPr>
                <a:defRPr/>
              </a:pPr>
              <a:t>5/1/2014</a:t>
            </a:fld>
            <a:endParaRPr lang="en-US">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5DF48CC6-A05E-446D-AF24-A661E0E364D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59912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ext / Subtxt">
    <p:spTree>
      <p:nvGrpSpPr>
        <p:cNvPr id="1" name=""/>
        <p:cNvGrpSpPr/>
        <p:nvPr/>
      </p:nvGrpSpPr>
      <p:grpSpPr>
        <a:xfrm>
          <a:off x="0" y="0"/>
          <a:ext cx="0" cy="0"/>
          <a:chOff x="0" y="0"/>
          <a:chExt cx="0" cy="0"/>
        </a:xfrm>
      </p:grpSpPr>
      <p:sp>
        <p:nvSpPr>
          <p:cNvPr id="10" name="Shape 46"/>
          <p:cNvSpPr/>
          <p:nvPr userDrawn="1"/>
        </p:nvSpPr>
        <p:spPr>
          <a:xfrm>
            <a:off x="635732" y="2055108"/>
            <a:ext cx="6043022" cy="630942"/>
          </a:xfrm>
          <a:prstGeom prst="rect">
            <a:avLst/>
          </a:prstGeom>
          <a:ln>
            <a:round/>
          </a:ln>
          <a:extLst>
            <a:ext uri="{C572A759-6A51-4108-AA02-DFA0A04FC94B}">
              <ma14:wrappingTextBoxFlag xmlns="" xmlns:ma14="http://schemas.microsoft.com/office/mac/drawingml/2011/main" val="1"/>
            </a:ext>
          </a:extLst>
        </p:spPr>
        <p:txBody>
          <a:bodyPr lIns="0" tIns="0" rIns="0" bIns="0" anchor="b">
            <a:spAutoFit/>
          </a:bodyPr>
          <a:lstStyle>
            <a:lvl1pPr algn="l" defTabSz="914400">
              <a:buClr>
                <a:srgbClr val="FFFFFF"/>
              </a:buClr>
              <a:buFont typeface="Helvetica"/>
              <a:defRPr sz="6500">
                <a:solidFill>
                  <a:srgbClr val="FFFFFF"/>
                </a:solidFill>
                <a:uFill>
                  <a:solidFill>
                    <a:srgbClr val="FFFFFF"/>
                  </a:solidFill>
                </a:uFill>
                <a:latin typeface="Helvetica"/>
                <a:ea typeface="Helvetica"/>
                <a:cs typeface="Helvetica"/>
                <a:sym typeface="Helvetica"/>
              </a:defRPr>
            </a:lvl1pPr>
          </a:lstStyle>
          <a:p>
            <a:pPr lvl="0">
              <a:defRPr sz="1800">
                <a:solidFill>
                  <a:srgbClr val="000000"/>
                </a:solidFill>
                <a:uFillTx/>
              </a:defRPr>
            </a:pPr>
            <a:r>
              <a:rPr sz="4100" dirty="0">
                <a:solidFill>
                  <a:srgbClr val="FFFFFF"/>
                </a:solidFill>
                <a:uFill>
                  <a:solidFill>
                    <a:srgbClr val="FFFFFF"/>
                  </a:solidFill>
                </a:uFill>
              </a:rPr>
              <a:t>TextTextText</a:t>
            </a:r>
          </a:p>
        </p:txBody>
      </p:sp>
      <p:sp>
        <p:nvSpPr>
          <p:cNvPr id="11" name="Shape 47"/>
          <p:cNvSpPr/>
          <p:nvPr userDrawn="1"/>
        </p:nvSpPr>
        <p:spPr>
          <a:xfrm>
            <a:off x="639074" y="2743200"/>
            <a:ext cx="6019589" cy="356243"/>
          </a:xfrm>
          <a:prstGeom prst="rect">
            <a:avLst/>
          </a:prstGeom>
          <a:ln>
            <a:round/>
          </a:ln>
          <a:extLst>
            <a:ext uri="{C572A759-6A51-4108-AA02-DFA0A04FC94B}">
              <ma14:wrappingTextBoxFlag xmlns="" xmlns:ma14="http://schemas.microsoft.com/office/mac/drawingml/2011/main" val="1"/>
            </a:ext>
          </a:extLst>
        </p:spPr>
        <p:txBody>
          <a:bodyPr wrap="none" lIns="23999" tIns="23999" rIns="23999" bIns="23999">
            <a:spAutoFit/>
          </a:bodyPr>
          <a:lstStyle/>
          <a:p>
            <a:pPr lvl="0" algn="l" defTabSz="575981">
              <a:buClr>
                <a:srgbClr val="CBCBCB"/>
              </a:buClr>
              <a:buFont typeface="Helvetica"/>
              <a:defRPr sz="1800"/>
            </a:pPr>
            <a:r>
              <a:rPr sz="2000" dirty="0">
                <a:solidFill>
                  <a:srgbClr val="CBCBCB"/>
                </a:solidFill>
                <a:uFill>
                  <a:solidFill>
                    <a:srgbClr val="CBCBCB"/>
                  </a:solidFill>
                </a:uFill>
                <a:latin typeface="Helvetica"/>
                <a:ea typeface="Helvetica"/>
                <a:cs typeface="Helvetica"/>
                <a:sym typeface="Helvetica"/>
              </a:rPr>
              <a:t>TextText TextText TextText TextText TextText TextText</a:t>
            </a:r>
          </a:p>
        </p:txBody>
      </p:sp>
    </p:spTree>
    <p:extLst>
      <p:ext uri="{BB962C8B-B14F-4D97-AF65-F5344CB8AC3E}">
        <p14:creationId xmlns:p14="http://schemas.microsoft.com/office/powerpoint/2010/main" val="386526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ull-Quote">
    <p:spTree>
      <p:nvGrpSpPr>
        <p:cNvPr id="1" name=""/>
        <p:cNvGrpSpPr/>
        <p:nvPr/>
      </p:nvGrpSpPr>
      <p:grpSpPr>
        <a:xfrm>
          <a:off x="0" y="0"/>
          <a:ext cx="0" cy="0"/>
          <a:chOff x="0" y="0"/>
          <a:chExt cx="0" cy="0"/>
        </a:xfrm>
      </p:grpSpPr>
      <p:sp>
        <p:nvSpPr>
          <p:cNvPr id="6" name="Shape 49"/>
          <p:cNvSpPr/>
          <p:nvPr userDrawn="1"/>
        </p:nvSpPr>
        <p:spPr>
          <a:xfrm>
            <a:off x="571444" y="866775"/>
            <a:ext cx="5814445" cy="235267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lstStyle>
            <a:lvl1pPr algn="l" defTabSz="584200">
              <a:defRPr sz="6500" b="1">
                <a:solidFill>
                  <a:srgbClr val="FFFFFF"/>
                </a:solidFill>
                <a:latin typeface="Helvetica"/>
                <a:ea typeface="Helvetica"/>
                <a:cs typeface="Helvetica"/>
                <a:sym typeface="Helvetica"/>
              </a:defRPr>
            </a:lvl1pPr>
          </a:lstStyle>
          <a:p>
            <a:pPr lvl="0">
              <a:defRPr sz="1800" b="0">
                <a:solidFill>
                  <a:srgbClr val="000000"/>
                </a:solidFill>
              </a:defRPr>
            </a:pPr>
            <a:r>
              <a:rPr sz="4100" b="1" dirty="0">
                <a:solidFill>
                  <a:srgbClr val="FFFFFF"/>
                </a:solidFill>
              </a:rPr>
              <a:t>TextText Text TextText Text Text Helvetica Bold 65pt Line spacing 1</a:t>
            </a:r>
          </a:p>
        </p:txBody>
      </p:sp>
    </p:spTree>
    <p:extLst>
      <p:ext uri="{BB962C8B-B14F-4D97-AF65-F5344CB8AC3E}">
        <p14:creationId xmlns:p14="http://schemas.microsoft.com/office/powerpoint/2010/main" val="1154644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Pull-Quote 2">
    <p:spTree>
      <p:nvGrpSpPr>
        <p:cNvPr id="1" name=""/>
        <p:cNvGrpSpPr/>
        <p:nvPr/>
      </p:nvGrpSpPr>
      <p:grpSpPr>
        <a:xfrm>
          <a:off x="0" y="0"/>
          <a:ext cx="0" cy="0"/>
          <a:chOff x="0" y="0"/>
          <a:chExt cx="0" cy="0"/>
        </a:xfrm>
      </p:grpSpPr>
      <p:sp>
        <p:nvSpPr>
          <p:cNvPr id="5" name="Shape 49"/>
          <p:cNvSpPr/>
          <p:nvPr userDrawn="1"/>
        </p:nvSpPr>
        <p:spPr>
          <a:xfrm>
            <a:off x="571444" y="866775"/>
            <a:ext cx="5814445" cy="235267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lstStyle>
            <a:lvl1pPr algn="l" defTabSz="584200">
              <a:defRPr sz="6500" b="1">
                <a:solidFill>
                  <a:srgbClr val="FFFFFF"/>
                </a:solidFill>
                <a:latin typeface="Helvetica"/>
                <a:ea typeface="Helvetica"/>
                <a:cs typeface="Helvetica"/>
                <a:sym typeface="Helvetica"/>
              </a:defRPr>
            </a:lvl1pPr>
          </a:lstStyle>
          <a:p>
            <a:pPr lvl="0">
              <a:defRPr sz="1800" b="0">
                <a:solidFill>
                  <a:srgbClr val="000000"/>
                </a:solidFill>
              </a:defRPr>
            </a:pPr>
            <a:r>
              <a:rPr sz="4100" b="1" dirty="0">
                <a:solidFill>
                  <a:srgbClr val="FFFFFF"/>
                </a:solidFill>
              </a:rPr>
              <a:t>TextText Text TextText Text Text Helvetica Bold 65pt Line spacing 1</a:t>
            </a:r>
          </a:p>
        </p:txBody>
      </p:sp>
      <p:sp>
        <p:nvSpPr>
          <p:cNvPr id="6" name="Shape 51"/>
          <p:cNvSpPr/>
          <p:nvPr userDrawn="1"/>
        </p:nvSpPr>
        <p:spPr>
          <a:xfrm>
            <a:off x="571444" y="3462338"/>
            <a:ext cx="4714414" cy="1015663"/>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gn="l">
              <a:defRPr sz="3500">
                <a:solidFill>
                  <a:srgbClr val="FFFFFF"/>
                </a:solidFill>
                <a:latin typeface="Helvetica"/>
                <a:ea typeface="Helvetica"/>
                <a:cs typeface="Helvetica"/>
                <a:sym typeface="Helvetica"/>
              </a:defRPr>
            </a:lvl1pPr>
          </a:lstStyle>
          <a:p>
            <a:pPr lvl="0">
              <a:defRPr sz="1800">
                <a:solidFill>
                  <a:srgbClr val="000000"/>
                </a:solidFill>
              </a:defRPr>
            </a:pPr>
            <a:r>
              <a:rPr sz="2200" dirty="0">
                <a:solidFill>
                  <a:srgbClr val="FFFFFF"/>
                </a:solidFill>
              </a:rPr>
              <a:t>Text Text Helvetica Regular 35pt Line spacing 1 Text Text Helvetica Regular 35pt Line spacing 1  </a:t>
            </a:r>
          </a:p>
        </p:txBody>
      </p:sp>
    </p:spTree>
    <p:extLst>
      <p:ext uri="{BB962C8B-B14F-4D97-AF65-F5344CB8AC3E}">
        <p14:creationId xmlns:p14="http://schemas.microsoft.com/office/powerpoint/2010/main" val="3219500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ullet Text">
    <p:spTree>
      <p:nvGrpSpPr>
        <p:cNvPr id="1" name=""/>
        <p:cNvGrpSpPr/>
        <p:nvPr/>
      </p:nvGrpSpPr>
      <p:grpSpPr>
        <a:xfrm>
          <a:off x="0" y="0"/>
          <a:ext cx="0" cy="0"/>
          <a:chOff x="0" y="0"/>
          <a:chExt cx="0" cy="0"/>
        </a:xfrm>
      </p:grpSpPr>
      <p:sp>
        <p:nvSpPr>
          <p:cNvPr id="8" name="Shape 54"/>
          <p:cNvSpPr/>
          <p:nvPr userDrawn="1"/>
        </p:nvSpPr>
        <p:spPr>
          <a:xfrm>
            <a:off x="557158" y="2228850"/>
            <a:ext cx="5378718" cy="371475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marL="351988" lvl="1" indent="-351988" algn="l" defTabSz="367988">
              <a:lnSpc>
                <a:spcPct val="110000"/>
              </a:lnSpc>
              <a:spcBef>
                <a:spcPts val="126"/>
              </a:spcBef>
              <a:buSzPct val="150000"/>
              <a:buChar char="•"/>
              <a:defRPr sz="1800"/>
            </a:pPr>
            <a:r>
              <a:rPr sz="2800" b="1" dirty="0">
                <a:solidFill>
                  <a:srgbClr val="FFFFFF"/>
                </a:solidFill>
                <a:latin typeface="Helvetica"/>
                <a:ea typeface="Helvetica"/>
                <a:cs typeface="Helvetica"/>
                <a:sym typeface="Helvetica"/>
              </a:rPr>
              <a:t>Bullet Text Bullet Text</a:t>
            </a:r>
          </a:p>
          <a:p>
            <a:pPr marL="351988" lvl="1" indent="-351988" algn="l" defTabSz="367988">
              <a:lnSpc>
                <a:spcPct val="110000"/>
              </a:lnSpc>
              <a:spcBef>
                <a:spcPts val="126"/>
              </a:spcBef>
              <a:buSzPct val="150000"/>
              <a:buChar char="•"/>
              <a:defRPr sz="1800"/>
            </a:pPr>
            <a:r>
              <a:rPr sz="2800" b="1" dirty="0">
                <a:solidFill>
                  <a:srgbClr val="FFFFFF"/>
                </a:solidFill>
                <a:latin typeface="Helvetica"/>
                <a:ea typeface="Helvetica"/>
                <a:cs typeface="Helvetica"/>
                <a:sym typeface="Helvetica"/>
              </a:rPr>
              <a:t>Bullet Text Bullet Text</a:t>
            </a:r>
          </a:p>
          <a:p>
            <a:pPr marL="351988" lvl="1" indent="-351988" algn="l" defTabSz="367988">
              <a:lnSpc>
                <a:spcPct val="110000"/>
              </a:lnSpc>
              <a:spcBef>
                <a:spcPts val="126"/>
              </a:spcBef>
              <a:buSzPct val="150000"/>
              <a:buChar char="•"/>
              <a:defRPr sz="1800"/>
            </a:pPr>
            <a:r>
              <a:rPr sz="2800" b="1" dirty="0">
                <a:solidFill>
                  <a:srgbClr val="FFFFFF"/>
                </a:solidFill>
                <a:latin typeface="Helvetica"/>
                <a:ea typeface="Helvetica"/>
                <a:cs typeface="Helvetica"/>
                <a:sym typeface="Helvetica"/>
              </a:rPr>
              <a:t>Bullet Text Bullet Text</a:t>
            </a:r>
          </a:p>
          <a:p>
            <a:pPr marL="351988" lvl="1" indent="-351988" algn="l" defTabSz="367988">
              <a:lnSpc>
                <a:spcPct val="110000"/>
              </a:lnSpc>
              <a:spcBef>
                <a:spcPts val="126"/>
              </a:spcBef>
              <a:buSzPct val="150000"/>
              <a:buChar char="•"/>
              <a:defRPr sz="1800"/>
            </a:pPr>
            <a:r>
              <a:rPr sz="2800" b="1" dirty="0">
                <a:solidFill>
                  <a:srgbClr val="FFFFFF"/>
                </a:solidFill>
                <a:latin typeface="Helvetica"/>
                <a:ea typeface="Helvetica"/>
                <a:cs typeface="Helvetica"/>
                <a:sym typeface="Helvetica"/>
              </a:rPr>
              <a:t>Bullet Text Bullet Text</a:t>
            </a:r>
          </a:p>
        </p:txBody>
      </p:sp>
    </p:spTree>
    <p:extLst>
      <p:ext uri="{BB962C8B-B14F-4D97-AF65-F5344CB8AC3E}">
        <p14:creationId xmlns:p14="http://schemas.microsoft.com/office/powerpoint/2010/main" val="2421584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theme" Target="../theme/theme4.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2843531"/>
      </p:ext>
    </p:extLst>
  </p:cSld>
  <p:clrMap bg1="dk1" tx1="lt1" bg2="dk2" tx2="lt2" accent1="accent1" accent2="accent2" accent3="accent3" accent4="accent4" accent5="accent5" accent6="accent6" hlink="hlink" folHlink="folHlink"/>
  <p:sldLayoutIdLst>
    <p:sldLayoutId id="2147483672"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71" r:id="rId11"/>
    <p:sldLayoutId id="2147483674" r:id="rId12"/>
    <p:sldLayoutId id="2147483675" r:id="rId13"/>
    <p:sldLayoutId id="2147483679" r:id="rId14"/>
    <p:sldLayoutId id="2147483680" r:id="rId15"/>
    <p:sldLayoutId id="2147483681" r:id="rId16"/>
  </p:sldLayoutIdLst>
  <p:txStyles>
    <p:titleStyle>
      <a:lvl1pPr algn="ctr" defTabSz="457156" rtl="0" eaLnBrk="1" latinLnBrk="0" hangingPunct="1">
        <a:spcBef>
          <a:spcPct val="0"/>
        </a:spcBef>
        <a:buNone/>
        <a:defRPr sz="4400" kern="1200">
          <a:solidFill>
            <a:schemeClr val="tx1"/>
          </a:solidFill>
          <a:latin typeface="+mj-lt"/>
          <a:ea typeface="+mj-ea"/>
          <a:cs typeface="+mj-cs"/>
        </a:defRPr>
      </a:lvl1pPr>
    </p:titleStyle>
    <p:bodyStyle>
      <a:lvl1pPr marL="342867" indent="-342867" algn="l" defTabSz="457156" rtl="0" eaLnBrk="1" latinLnBrk="0" hangingPunct="1">
        <a:spcBef>
          <a:spcPct val="20000"/>
        </a:spcBef>
        <a:buFont typeface="Arial"/>
        <a:buChar char="•"/>
        <a:defRPr sz="3200" kern="1200">
          <a:solidFill>
            <a:schemeClr val="tx1"/>
          </a:solidFill>
          <a:latin typeface="+mn-lt"/>
          <a:ea typeface="+mn-ea"/>
          <a:cs typeface="+mn-cs"/>
        </a:defRPr>
      </a:lvl1pPr>
      <a:lvl2pPr marL="742878" indent="-285723" algn="l" defTabSz="457156" rtl="0" eaLnBrk="1" latinLnBrk="0" hangingPunct="1">
        <a:spcBef>
          <a:spcPct val="20000"/>
        </a:spcBef>
        <a:buFont typeface="Arial"/>
        <a:buChar char="–"/>
        <a:defRPr sz="2800" kern="1200">
          <a:solidFill>
            <a:schemeClr val="tx1"/>
          </a:solidFill>
          <a:latin typeface="+mn-lt"/>
          <a:ea typeface="+mn-ea"/>
          <a:cs typeface="+mn-cs"/>
        </a:defRPr>
      </a:lvl2pPr>
      <a:lvl3pPr marL="1142889" indent="-228578" algn="l" defTabSz="457156" rtl="0" eaLnBrk="1" latinLnBrk="0" hangingPunct="1">
        <a:spcBef>
          <a:spcPct val="20000"/>
        </a:spcBef>
        <a:buFont typeface="Arial"/>
        <a:buChar char="•"/>
        <a:defRPr sz="2400" kern="1200">
          <a:solidFill>
            <a:schemeClr val="tx1"/>
          </a:solidFill>
          <a:latin typeface="+mn-lt"/>
          <a:ea typeface="+mn-ea"/>
          <a:cs typeface="+mn-cs"/>
        </a:defRPr>
      </a:lvl3pPr>
      <a:lvl4pPr marL="1600045" indent="-228578" algn="l" defTabSz="457156" rtl="0" eaLnBrk="1" latinLnBrk="0" hangingPunct="1">
        <a:spcBef>
          <a:spcPct val="20000"/>
        </a:spcBef>
        <a:buFont typeface="Arial"/>
        <a:buChar char="–"/>
        <a:defRPr sz="2000" kern="1200">
          <a:solidFill>
            <a:schemeClr val="tx1"/>
          </a:solidFill>
          <a:latin typeface="+mn-lt"/>
          <a:ea typeface="+mn-ea"/>
          <a:cs typeface="+mn-cs"/>
        </a:defRPr>
      </a:lvl4pPr>
      <a:lvl5pPr marL="2057201" indent="-228578" algn="l" defTabSz="457156" rtl="0" eaLnBrk="1" latinLnBrk="0" hangingPunct="1">
        <a:spcBef>
          <a:spcPct val="20000"/>
        </a:spcBef>
        <a:buFont typeface="Arial"/>
        <a:buChar char="»"/>
        <a:defRPr sz="2000" kern="1200">
          <a:solidFill>
            <a:schemeClr val="tx1"/>
          </a:solidFill>
          <a:latin typeface="+mn-lt"/>
          <a:ea typeface="+mn-ea"/>
          <a:cs typeface="+mn-cs"/>
        </a:defRPr>
      </a:lvl5pPr>
      <a:lvl6pPr marL="2514357" indent="-228578" algn="l" defTabSz="457156" rtl="0" eaLnBrk="1" latinLnBrk="0" hangingPunct="1">
        <a:spcBef>
          <a:spcPct val="20000"/>
        </a:spcBef>
        <a:buFont typeface="Arial"/>
        <a:buChar char="•"/>
        <a:defRPr sz="2000" kern="1200">
          <a:solidFill>
            <a:schemeClr val="tx1"/>
          </a:solidFill>
          <a:latin typeface="+mn-lt"/>
          <a:ea typeface="+mn-ea"/>
          <a:cs typeface="+mn-cs"/>
        </a:defRPr>
      </a:lvl6pPr>
      <a:lvl7pPr marL="2971512" indent="-228578" algn="l" defTabSz="457156" rtl="0" eaLnBrk="1" latinLnBrk="0" hangingPunct="1">
        <a:spcBef>
          <a:spcPct val="20000"/>
        </a:spcBef>
        <a:buFont typeface="Arial"/>
        <a:buChar char="•"/>
        <a:defRPr sz="2000" kern="1200">
          <a:solidFill>
            <a:schemeClr val="tx1"/>
          </a:solidFill>
          <a:latin typeface="+mn-lt"/>
          <a:ea typeface="+mn-ea"/>
          <a:cs typeface="+mn-cs"/>
        </a:defRPr>
      </a:lvl7pPr>
      <a:lvl8pPr marL="3428669" indent="-228578" algn="l" defTabSz="457156" rtl="0" eaLnBrk="1" latinLnBrk="0" hangingPunct="1">
        <a:spcBef>
          <a:spcPct val="20000"/>
        </a:spcBef>
        <a:buFont typeface="Arial"/>
        <a:buChar char="•"/>
        <a:defRPr sz="2000" kern="1200">
          <a:solidFill>
            <a:schemeClr val="tx1"/>
          </a:solidFill>
          <a:latin typeface="+mn-lt"/>
          <a:ea typeface="+mn-ea"/>
          <a:cs typeface="+mn-cs"/>
        </a:defRPr>
      </a:lvl8pPr>
      <a:lvl9pPr marL="3885824" indent="-228578" algn="l" defTabSz="45715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6" rtl="0" eaLnBrk="1" latinLnBrk="0" hangingPunct="1">
        <a:defRPr sz="1800" kern="1200">
          <a:solidFill>
            <a:schemeClr val="tx1"/>
          </a:solidFill>
          <a:latin typeface="+mn-lt"/>
          <a:ea typeface="+mn-ea"/>
          <a:cs typeface="+mn-cs"/>
        </a:defRPr>
      </a:lvl1pPr>
      <a:lvl2pPr marL="457156" algn="l" defTabSz="457156" rtl="0" eaLnBrk="1" latinLnBrk="0" hangingPunct="1">
        <a:defRPr sz="1800" kern="1200">
          <a:solidFill>
            <a:schemeClr val="tx1"/>
          </a:solidFill>
          <a:latin typeface="+mn-lt"/>
          <a:ea typeface="+mn-ea"/>
          <a:cs typeface="+mn-cs"/>
        </a:defRPr>
      </a:lvl2pPr>
      <a:lvl3pPr marL="914312" algn="l" defTabSz="457156" rtl="0" eaLnBrk="1" latinLnBrk="0" hangingPunct="1">
        <a:defRPr sz="1800" kern="1200">
          <a:solidFill>
            <a:schemeClr val="tx1"/>
          </a:solidFill>
          <a:latin typeface="+mn-lt"/>
          <a:ea typeface="+mn-ea"/>
          <a:cs typeface="+mn-cs"/>
        </a:defRPr>
      </a:lvl3pPr>
      <a:lvl4pPr marL="1371467" algn="l" defTabSz="457156" rtl="0" eaLnBrk="1" latinLnBrk="0" hangingPunct="1">
        <a:defRPr sz="1800" kern="1200">
          <a:solidFill>
            <a:schemeClr val="tx1"/>
          </a:solidFill>
          <a:latin typeface="+mn-lt"/>
          <a:ea typeface="+mn-ea"/>
          <a:cs typeface="+mn-cs"/>
        </a:defRPr>
      </a:lvl4pPr>
      <a:lvl5pPr marL="1828623" algn="l" defTabSz="457156" rtl="0" eaLnBrk="1" latinLnBrk="0" hangingPunct="1">
        <a:defRPr sz="1800" kern="1200">
          <a:solidFill>
            <a:schemeClr val="tx1"/>
          </a:solidFill>
          <a:latin typeface="+mn-lt"/>
          <a:ea typeface="+mn-ea"/>
          <a:cs typeface="+mn-cs"/>
        </a:defRPr>
      </a:lvl5pPr>
      <a:lvl6pPr marL="2285779" algn="l" defTabSz="457156" rtl="0" eaLnBrk="1" latinLnBrk="0" hangingPunct="1">
        <a:defRPr sz="1800" kern="1200">
          <a:solidFill>
            <a:schemeClr val="tx1"/>
          </a:solidFill>
          <a:latin typeface="+mn-lt"/>
          <a:ea typeface="+mn-ea"/>
          <a:cs typeface="+mn-cs"/>
        </a:defRPr>
      </a:lvl6pPr>
      <a:lvl7pPr marL="2742935" algn="l" defTabSz="457156" rtl="0" eaLnBrk="1" latinLnBrk="0" hangingPunct="1">
        <a:defRPr sz="1800" kern="1200">
          <a:solidFill>
            <a:schemeClr val="tx1"/>
          </a:solidFill>
          <a:latin typeface="+mn-lt"/>
          <a:ea typeface="+mn-ea"/>
          <a:cs typeface="+mn-cs"/>
        </a:defRPr>
      </a:lvl7pPr>
      <a:lvl8pPr marL="3200090" algn="l" defTabSz="457156" rtl="0" eaLnBrk="1" latinLnBrk="0" hangingPunct="1">
        <a:defRPr sz="1800" kern="1200">
          <a:solidFill>
            <a:schemeClr val="tx1"/>
          </a:solidFill>
          <a:latin typeface="+mn-lt"/>
          <a:ea typeface="+mn-ea"/>
          <a:cs typeface="+mn-cs"/>
        </a:defRPr>
      </a:lvl8pPr>
      <a:lvl9pPr marL="3657246" algn="l" defTabSz="45715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408589"/>
      </p:ext>
    </p:extLst>
  </p:cSld>
  <p:clrMap bg1="lt1" tx1="dk1" bg2="lt2" tx2="dk2" accent1="accent1" accent2="accent2" accent3="accent3" accent4="accent4" accent5="accent5" accent6="accent6" hlink="hlink" folHlink="folHlink"/>
  <p:sldLayoutIdLst>
    <p:sldLayoutId id="2147483673" r:id="rId1"/>
    <p:sldLayoutId id="2147483659" r:id="rId2"/>
    <p:sldLayoutId id="2147483660" r:id="rId3"/>
    <p:sldLayoutId id="2147483661" r:id="rId4"/>
    <p:sldLayoutId id="2147483662" r:id="rId5"/>
    <p:sldLayoutId id="2147483663" r:id="rId6"/>
    <p:sldLayoutId id="2147483670" r:id="rId7"/>
    <p:sldLayoutId id="2147483664" r:id="rId8"/>
    <p:sldLayoutId id="2147483665" r:id="rId9"/>
    <p:sldLayoutId id="2147483666" r:id="rId10"/>
    <p:sldLayoutId id="2147483667" r:id="rId11"/>
  </p:sldLayoutIdLst>
  <p:txStyles>
    <p:titleStyle>
      <a:lvl1pPr algn="ctr" defTabSz="287990" rtl="0" eaLnBrk="1" latinLnBrk="0" hangingPunct="1">
        <a:spcBef>
          <a:spcPct val="0"/>
        </a:spcBef>
        <a:buNone/>
        <a:defRPr sz="2800" kern="1200">
          <a:solidFill>
            <a:schemeClr val="tx1"/>
          </a:solidFill>
          <a:latin typeface="+mj-lt"/>
          <a:ea typeface="+mj-ea"/>
          <a:cs typeface="+mj-cs"/>
        </a:defRPr>
      </a:lvl1pPr>
    </p:titleStyle>
    <p:bodyStyle>
      <a:lvl1pPr marL="215993" indent="-215993" algn="l" defTabSz="287990" rtl="0" eaLnBrk="1" latinLnBrk="0" hangingPunct="1">
        <a:spcBef>
          <a:spcPct val="20000"/>
        </a:spcBef>
        <a:buFont typeface="Arial"/>
        <a:buChar char="•"/>
        <a:defRPr sz="2000" kern="1200">
          <a:solidFill>
            <a:schemeClr val="tx1"/>
          </a:solidFill>
          <a:latin typeface="+mn-lt"/>
          <a:ea typeface="+mn-ea"/>
          <a:cs typeface="+mn-cs"/>
        </a:defRPr>
      </a:lvl1pPr>
      <a:lvl2pPr marL="467984" indent="-179994" algn="l" defTabSz="287990" rtl="0" eaLnBrk="1" latinLnBrk="0" hangingPunct="1">
        <a:spcBef>
          <a:spcPct val="20000"/>
        </a:spcBef>
        <a:buFont typeface="Arial"/>
        <a:buChar char="–"/>
        <a:defRPr sz="1800" kern="1200">
          <a:solidFill>
            <a:schemeClr val="tx1"/>
          </a:solidFill>
          <a:latin typeface="+mn-lt"/>
          <a:ea typeface="+mn-ea"/>
          <a:cs typeface="+mn-cs"/>
        </a:defRPr>
      </a:lvl2pPr>
      <a:lvl3pPr marL="719976" indent="-143995" algn="l" defTabSz="287990" rtl="0" eaLnBrk="1" latinLnBrk="0" hangingPunct="1">
        <a:spcBef>
          <a:spcPct val="20000"/>
        </a:spcBef>
        <a:buFont typeface="Arial"/>
        <a:buChar char="•"/>
        <a:defRPr sz="1500" kern="1200">
          <a:solidFill>
            <a:schemeClr val="tx1"/>
          </a:solidFill>
          <a:latin typeface="+mn-lt"/>
          <a:ea typeface="+mn-ea"/>
          <a:cs typeface="+mn-cs"/>
        </a:defRPr>
      </a:lvl3pPr>
      <a:lvl4pPr marL="1007966" indent="-143995" algn="l" defTabSz="287990" rtl="0" eaLnBrk="1" latinLnBrk="0" hangingPunct="1">
        <a:spcBef>
          <a:spcPct val="20000"/>
        </a:spcBef>
        <a:buFont typeface="Arial"/>
        <a:buChar char="–"/>
        <a:defRPr sz="1300" kern="1200">
          <a:solidFill>
            <a:schemeClr val="tx1"/>
          </a:solidFill>
          <a:latin typeface="+mn-lt"/>
          <a:ea typeface="+mn-ea"/>
          <a:cs typeface="+mn-cs"/>
        </a:defRPr>
      </a:lvl4pPr>
      <a:lvl5pPr marL="1295956" indent="-143995" algn="l" defTabSz="287990" rtl="0" eaLnBrk="1" latinLnBrk="0" hangingPunct="1">
        <a:spcBef>
          <a:spcPct val="20000"/>
        </a:spcBef>
        <a:buFont typeface="Arial"/>
        <a:buChar char="»"/>
        <a:defRPr sz="1300" kern="1200">
          <a:solidFill>
            <a:schemeClr val="tx1"/>
          </a:solidFill>
          <a:latin typeface="+mn-lt"/>
          <a:ea typeface="+mn-ea"/>
          <a:cs typeface="+mn-cs"/>
        </a:defRPr>
      </a:lvl5pPr>
      <a:lvl6pPr marL="1583947" indent="-143995" algn="l" defTabSz="287990" rtl="0" eaLnBrk="1" latinLnBrk="0" hangingPunct="1">
        <a:spcBef>
          <a:spcPct val="20000"/>
        </a:spcBef>
        <a:buFont typeface="Arial"/>
        <a:buChar char="•"/>
        <a:defRPr sz="1300" kern="1200">
          <a:solidFill>
            <a:schemeClr val="tx1"/>
          </a:solidFill>
          <a:latin typeface="+mn-lt"/>
          <a:ea typeface="+mn-ea"/>
          <a:cs typeface="+mn-cs"/>
        </a:defRPr>
      </a:lvl6pPr>
      <a:lvl7pPr marL="1871937" indent="-143995" algn="l" defTabSz="287990" rtl="0" eaLnBrk="1" latinLnBrk="0" hangingPunct="1">
        <a:spcBef>
          <a:spcPct val="20000"/>
        </a:spcBef>
        <a:buFont typeface="Arial"/>
        <a:buChar char="•"/>
        <a:defRPr sz="1300" kern="1200">
          <a:solidFill>
            <a:schemeClr val="tx1"/>
          </a:solidFill>
          <a:latin typeface="+mn-lt"/>
          <a:ea typeface="+mn-ea"/>
          <a:cs typeface="+mn-cs"/>
        </a:defRPr>
      </a:lvl7pPr>
      <a:lvl8pPr marL="2159927" indent="-143995" algn="l" defTabSz="287990" rtl="0" eaLnBrk="1" latinLnBrk="0" hangingPunct="1">
        <a:spcBef>
          <a:spcPct val="20000"/>
        </a:spcBef>
        <a:buFont typeface="Arial"/>
        <a:buChar char="•"/>
        <a:defRPr sz="1300" kern="1200">
          <a:solidFill>
            <a:schemeClr val="tx1"/>
          </a:solidFill>
          <a:latin typeface="+mn-lt"/>
          <a:ea typeface="+mn-ea"/>
          <a:cs typeface="+mn-cs"/>
        </a:defRPr>
      </a:lvl8pPr>
      <a:lvl9pPr marL="2447917" indent="-143995" algn="l" defTabSz="287990" rtl="0" eaLnBrk="1" latinLnBrk="0" hangingPunct="1">
        <a:spcBef>
          <a:spcPct val="20000"/>
        </a:spcBef>
        <a:buFont typeface="Arial"/>
        <a:buChar char="•"/>
        <a:defRPr sz="1300" kern="1200">
          <a:solidFill>
            <a:schemeClr val="tx1"/>
          </a:solidFill>
          <a:latin typeface="+mn-lt"/>
          <a:ea typeface="+mn-ea"/>
          <a:cs typeface="+mn-cs"/>
        </a:defRPr>
      </a:lvl9pPr>
    </p:bodyStyle>
    <p:otherStyle>
      <a:defPPr>
        <a:defRPr lang="en-US"/>
      </a:defPPr>
      <a:lvl1pPr marL="0" algn="l" defTabSz="287990" rtl="0" eaLnBrk="1" latinLnBrk="0" hangingPunct="1">
        <a:defRPr sz="1100" kern="1200">
          <a:solidFill>
            <a:schemeClr val="tx1"/>
          </a:solidFill>
          <a:latin typeface="+mn-lt"/>
          <a:ea typeface="+mn-ea"/>
          <a:cs typeface="+mn-cs"/>
        </a:defRPr>
      </a:lvl1pPr>
      <a:lvl2pPr marL="287990" algn="l" defTabSz="287990" rtl="0" eaLnBrk="1" latinLnBrk="0" hangingPunct="1">
        <a:defRPr sz="1100" kern="1200">
          <a:solidFill>
            <a:schemeClr val="tx1"/>
          </a:solidFill>
          <a:latin typeface="+mn-lt"/>
          <a:ea typeface="+mn-ea"/>
          <a:cs typeface="+mn-cs"/>
        </a:defRPr>
      </a:lvl2pPr>
      <a:lvl3pPr marL="575981" algn="l" defTabSz="287990" rtl="0" eaLnBrk="1" latinLnBrk="0" hangingPunct="1">
        <a:defRPr sz="1100" kern="1200">
          <a:solidFill>
            <a:schemeClr val="tx1"/>
          </a:solidFill>
          <a:latin typeface="+mn-lt"/>
          <a:ea typeface="+mn-ea"/>
          <a:cs typeface="+mn-cs"/>
        </a:defRPr>
      </a:lvl3pPr>
      <a:lvl4pPr marL="863971" algn="l" defTabSz="287990" rtl="0" eaLnBrk="1" latinLnBrk="0" hangingPunct="1">
        <a:defRPr sz="1100" kern="1200">
          <a:solidFill>
            <a:schemeClr val="tx1"/>
          </a:solidFill>
          <a:latin typeface="+mn-lt"/>
          <a:ea typeface="+mn-ea"/>
          <a:cs typeface="+mn-cs"/>
        </a:defRPr>
      </a:lvl4pPr>
      <a:lvl5pPr marL="1151961" algn="l" defTabSz="287990" rtl="0" eaLnBrk="1" latinLnBrk="0" hangingPunct="1">
        <a:defRPr sz="1100" kern="1200">
          <a:solidFill>
            <a:schemeClr val="tx1"/>
          </a:solidFill>
          <a:latin typeface="+mn-lt"/>
          <a:ea typeface="+mn-ea"/>
          <a:cs typeface="+mn-cs"/>
        </a:defRPr>
      </a:lvl5pPr>
      <a:lvl6pPr marL="1439951" algn="l" defTabSz="287990" rtl="0" eaLnBrk="1" latinLnBrk="0" hangingPunct="1">
        <a:defRPr sz="1100" kern="1200">
          <a:solidFill>
            <a:schemeClr val="tx1"/>
          </a:solidFill>
          <a:latin typeface="+mn-lt"/>
          <a:ea typeface="+mn-ea"/>
          <a:cs typeface="+mn-cs"/>
        </a:defRPr>
      </a:lvl6pPr>
      <a:lvl7pPr marL="1727942" algn="l" defTabSz="287990" rtl="0" eaLnBrk="1" latinLnBrk="0" hangingPunct="1">
        <a:defRPr sz="1100" kern="1200">
          <a:solidFill>
            <a:schemeClr val="tx1"/>
          </a:solidFill>
          <a:latin typeface="+mn-lt"/>
          <a:ea typeface="+mn-ea"/>
          <a:cs typeface="+mn-cs"/>
        </a:defRPr>
      </a:lvl7pPr>
      <a:lvl8pPr marL="2015932" algn="l" defTabSz="287990" rtl="0" eaLnBrk="1" latinLnBrk="0" hangingPunct="1">
        <a:defRPr sz="1100" kern="1200">
          <a:solidFill>
            <a:schemeClr val="tx1"/>
          </a:solidFill>
          <a:latin typeface="+mn-lt"/>
          <a:ea typeface="+mn-ea"/>
          <a:cs typeface="+mn-cs"/>
        </a:defRPr>
      </a:lvl8pPr>
      <a:lvl9pPr marL="2303922" algn="l" defTabSz="287990" rtl="0" eaLnBrk="1" latinLnBrk="0" hangingPunct="1">
        <a:defRPr sz="1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831A61B-136F-45CE-AF1F-B33DBC562898}" type="datetimeFigureOut">
              <a:rPr lang="en-US" smtClean="0">
                <a:solidFill>
                  <a:prstClr val="black">
                    <a:tint val="75000"/>
                  </a:prstClr>
                </a:solidFill>
              </a:rPr>
              <a:pPr defTabSz="914400"/>
              <a:t>5/1/2014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ECD453A0-FA40-4AFE-A3B3-211F1638308E}"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407827545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BED68560-84EB-4738-985B-1FEAA22CA854}" type="datetimeFigureOut">
              <a:rPr lang="en-US" smtClean="0">
                <a:solidFill>
                  <a:prstClr val="black">
                    <a:tint val="75000"/>
                  </a:prstClr>
                </a:solidFill>
              </a:rPr>
              <a:pPr defTabSz="914400"/>
              <a:t>5/1/2014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1CE178C4-61C3-4813-9F44-A7D1977489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17685532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cba.mit.edu/media/logos/"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1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58.jpeg"/><Relationship Id="rId4" Type="http://schemas.openxmlformats.org/officeDocument/2006/relationships/image" Target="../media/image57.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cba.mit.edu/media/logos/" TargetMode="External"/><Relationship Id="rId1" Type="http://schemas.openxmlformats.org/officeDocument/2006/relationships/slideLayout" Target="../slideLayouts/slideLayout8.xml"/><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png"/><Relationship Id="rId1" Type="http://schemas.openxmlformats.org/officeDocument/2006/relationships/slideLayout" Target="../slideLayouts/slideLayout15.xml"/><Relationship Id="rId6" Type="http://schemas.openxmlformats.org/officeDocument/2006/relationships/hyperlink" Target="http://www.webenweb.co.uk/museum/comps.htm" TargetMode="External"/><Relationship Id="rId5" Type="http://schemas.openxmlformats.org/officeDocument/2006/relationships/image" Target="../media/image61.jpeg"/><Relationship Id="rId4" Type="http://schemas.openxmlformats.org/officeDocument/2006/relationships/hyperlink" Target="http://www.chipsetc.com/the-transistor.html"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www.national.com/company/pressroom/gallery/graphics/full_sized/06_rgb.jpg" TargetMode="External"/><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1.jpeg"/><Relationship Id="rId4" Type="http://schemas.openxmlformats.org/officeDocument/2006/relationships/hyperlink" Target="http://commons.wikimedia.org/wiki/File:InternalIntegratedCircuit2.JPG" TargetMode="External"/><Relationship Id="rId9" Type="http://schemas.openxmlformats.org/officeDocument/2006/relationships/hyperlink" Target="http://cba.mit.edu/media/logos/"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12" Type="http://schemas.openxmlformats.org/officeDocument/2006/relationships/image" Target="../media/image18.jpeg"/><Relationship Id="rId2" Type="http://schemas.openxmlformats.org/officeDocument/2006/relationships/image" Target="../media/image9.png"/><Relationship Id="rId1" Type="http://schemas.openxmlformats.org/officeDocument/2006/relationships/slideLayout" Target="../slideLayouts/slideLayout34.xml"/><Relationship Id="rId6" Type="http://schemas.openxmlformats.org/officeDocument/2006/relationships/image" Target="../media/image12.jpeg"/><Relationship Id="rId11" Type="http://schemas.openxmlformats.org/officeDocument/2006/relationships/image" Target="../media/image17.png"/><Relationship Id="rId5" Type="http://schemas.openxmlformats.org/officeDocument/2006/relationships/image" Target="../media/image11.jpeg"/><Relationship Id="rId10" Type="http://schemas.openxmlformats.org/officeDocument/2006/relationships/image" Target="../media/image16.png"/><Relationship Id="rId4" Type="http://schemas.openxmlformats.org/officeDocument/2006/relationships/hyperlink" Target="http://cba.mit.edu/media/logos/" TargetMode="External"/><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50.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6.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8.jpeg"/><Relationship Id="rId7" Type="http://schemas.openxmlformats.org/officeDocument/2006/relationships/hyperlink" Target="http://cba.mit.edu/media/logos/"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hyperlink" Target="http://www.sciam.com/subscribe.cfm?lsource=toc_current" TargetMode="External"/><Relationship Id="rId1" Type="http://schemas.openxmlformats.org/officeDocument/2006/relationships/slideLayout" Target="../slideLayouts/slideLayout50.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jpe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42.jpeg"/><Relationship Id="rId11" Type="http://schemas.openxmlformats.org/officeDocument/2006/relationships/image" Target="../media/image47.jpeg"/><Relationship Id="rId5" Type="http://schemas.openxmlformats.org/officeDocument/2006/relationships/image" Target="../media/image41.jpeg"/><Relationship Id="rId10" Type="http://schemas.openxmlformats.org/officeDocument/2006/relationships/image" Target="../media/image46.jpeg"/><Relationship Id="rId4" Type="http://schemas.openxmlformats.org/officeDocument/2006/relationships/image" Target="../media/image40.png"/><Relationship Id="rId9" Type="http://schemas.openxmlformats.org/officeDocument/2006/relationships/image" Target="../media/image45.jpeg"/></Relationships>
</file>

<file path=ppt/slides/_rels/slide9.xml.rels><?xml version="1.0" encoding="UTF-8" standalone="yes"?>
<Relationships xmlns="http://schemas.openxmlformats.org/package/2006/relationships"><Relationship Id="rId8" Type="http://schemas.openxmlformats.org/officeDocument/2006/relationships/image" Target="../media/image50.jpeg"/><Relationship Id="rId13" Type="http://schemas.openxmlformats.org/officeDocument/2006/relationships/image" Target="../media/image1.jpeg"/><Relationship Id="rId3" Type="http://schemas.openxmlformats.org/officeDocument/2006/relationships/hyperlink" Target="http://commons.wikimedia.org/wiki/File:Chymotrypsin_enzyme.png" TargetMode="External"/><Relationship Id="rId7" Type="http://schemas.openxmlformats.org/officeDocument/2006/relationships/hyperlink" Target="http://commons.wikimedia.org/wiki/File:1ESR_Human_Monocyte_Chemotactic_Protein-2_01.png" TargetMode="External"/><Relationship Id="rId12" Type="http://schemas.openxmlformats.org/officeDocument/2006/relationships/hyperlink" Target="http://cba.mit.edu/media/logos/" TargetMode="External"/><Relationship Id="rId2" Type="http://schemas.openxmlformats.org/officeDocument/2006/relationships/hyperlink" Target="http://www.ncbi.nlm.nih.gov/pmc/articles/PMC2238942/" TargetMode="External"/><Relationship Id="rId1" Type="http://schemas.openxmlformats.org/officeDocument/2006/relationships/slideLayout" Target="../slideLayouts/slideLayout8.xml"/><Relationship Id="rId6" Type="http://schemas.openxmlformats.org/officeDocument/2006/relationships/image" Target="../media/image49.png"/><Relationship Id="rId11" Type="http://schemas.openxmlformats.org/officeDocument/2006/relationships/image" Target="../media/image52.png"/><Relationship Id="rId5" Type="http://schemas.openxmlformats.org/officeDocument/2006/relationships/hyperlink" Target="http://commons.wikimedia.org/wiki/File:CallystatinA-modular.jpg" TargetMode="External"/><Relationship Id="rId10" Type="http://schemas.openxmlformats.org/officeDocument/2006/relationships/image" Target="../media/image51.png"/><Relationship Id="rId4" Type="http://schemas.openxmlformats.org/officeDocument/2006/relationships/image" Target="../media/image48.png"/><Relationship Id="rId9" Type="http://schemas.openxmlformats.org/officeDocument/2006/relationships/hyperlink" Target="http://commons.wikimedia.org/wiki/File:Halo_genome.jpg"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1" y="5244705"/>
            <a:ext cx="9144000" cy="553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4" tIns="45707" rIns="91414" bIns="45707">
            <a:spAutoFit/>
          </a:bodyPr>
          <a:lstStyle>
            <a:lvl1pPr eaLnBrk="0" hangingPunct="0">
              <a:defRPr sz="3600">
                <a:solidFill>
                  <a:srgbClr val="000000"/>
                </a:solidFill>
                <a:latin typeface="Gill Sans" charset="0"/>
                <a:ea typeface="ヒラギノ角ゴ ProN W3" charset="-128"/>
                <a:sym typeface="Gill Sans" charset="0"/>
              </a:defRPr>
            </a:lvl1pPr>
            <a:lvl2pPr marL="742950" indent="-285750" eaLnBrk="0" hangingPunct="0">
              <a:defRPr sz="3600">
                <a:solidFill>
                  <a:srgbClr val="000000"/>
                </a:solidFill>
                <a:latin typeface="Gill Sans" charset="0"/>
                <a:ea typeface="ヒラギノ角ゴ ProN W3" charset="-128"/>
                <a:sym typeface="Gill Sans" charset="0"/>
              </a:defRPr>
            </a:lvl2pPr>
            <a:lvl3pPr marL="1143000" indent="-228600" eaLnBrk="0" hangingPunct="0">
              <a:defRPr sz="3600">
                <a:solidFill>
                  <a:srgbClr val="000000"/>
                </a:solidFill>
                <a:latin typeface="Gill Sans" charset="0"/>
                <a:ea typeface="ヒラギノ角ゴ ProN W3" charset="-128"/>
                <a:sym typeface="Gill Sans" charset="0"/>
              </a:defRPr>
            </a:lvl3pPr>
            <a:lvl4pPr marL="1600200" indent="-228600" eaLnBrk="0" hangingPunct="0">
              <a:defRPr sz="3600">
                <a:solidFill>
                  <a:srgbClr val="000000"/>
                </a:solidFill>
                <a:latin typeface="Gill Sans" charset="0"/>
                <a:ea typeface="ヒラギノ角ゴ ProN W3" charset="-128"/>
                <a:sym typeface="Gill Sans" charset="0"/>
              </a:defRPr>
            </a:lvl4pPr>
            <a:lvl5pPr marL="2057400" indent="-228600" eaLnBrk="0" hangingPunct="0">
              <a:defRPr sz="36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000000"/>
                </a:solidFill>
                <a:latin typeface="Gill Sans" charset="0"/>
                <a:ea typeface="ヒラギノ角ゴ ProN W3" charset="-128"/>
                <a:sym typeface="Gill Sans" charset="0"/>
              </a:defRPr>
            </a:lvl9pPr>
          </a:lstStyle>
          <a:p>
            <a:pPr algn="ctr" eaLnBrk="1" hangingPunct="1"/>
            <a:r>
              <a:rPr lang="en-US" altLang="en-US" sz="1500" b="1" dirty="0">
                <a:solidFill>
                  <a:schemeClr val="bg1"/>
                </a:solidFill>
                <a:latin typeface="Helvetica" charset="0"/>
              </a:rPr>
              <a:t>MIT Molecular Machines (Jacobson) Group </a:t>
            </a:r>
          </a:p>
          <a:p>
            <a:pPr algn="ctr" eaLnBrk="1" hangingPunct="1"/>
            <a:r>
              <a:rPr lang="en-US" altLang="en-US" sz="1500" b="1" dirty="0">
                <a:solidFill>
                  <a:schemeClr val="bg1"/>
                </a:solidFill>
                <a:latin typeface="Helvetica" charset="0"/>
              </a:rPr>
              <a:t>jacobson@media.mit.edu</a:t>
            </a:r>
            <a:endParaRPr lang="en-US" altLang="en-US" sz="1900" b="1" dirty="0">
              <a:solidFill>
                <a:schemeClr val="bg1"/>
              </a:solidFill>
              <a:latin typeface="Helvetica" charset="0"/>
            </a:endParaRPr>
          </a:p>
        </p:txBody>
      </p:sp>
      <p:sp>
        <p:nvSpPr>
          <p:cNvPr id="1027" name="Rectangle 36"/>
          <p:cNvSpPr>
            <a:spLocks noChangeArrowheads="1"/>
          </p:cNvSpPr>
          <p:nvPr/>
        </p:nvSpPr>
        <p:spPr bwMode="auto">
          <a:xfrm>
            <a:off x="-1" y="166585"/>
            <a:ext cx="9144000" cy="1200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6" tIns="45712" rIns="91426" bIns="45712">
            <a:spAutoFit/>
          </a:bodyPr>
          <a:lstStyle>
            <a:lvl1pPr eaLnBrk="0" hangingPunct="0">
              <a:defRPr sz="3600">
                <a:solidFill>
                  <a:srgbClr val="000000"/>
                </a:solidFill>
                <a:latin typeface="Gill Sans" charset="0"/>
                <a:ea typeface="ヒラギノ角ゴ ProN W3" charset="-128"/>
                <a:sym typeface="Gill Sans" charset="0"/>
              </a:defRPr>
            </a:lvl1pPr>
            <a:lvl2pPr marL="742950" indent="-285750" eaLnBrk="0" hangingPunct="0">
              <a:defRPr sz="3600">
                <a:solidFill>
                  <a:srgbClr val="000000"/>
                </a:solidFill>
                <a:latin typeface="Gill Sans" charset="0"/>
                <a:ea typeface="ヒラギノ角ゴ ProN W3" charset="-128"/>
                <a:sym typeface="Gill Sans" charset="0"/>
              </a:defRPr>
            </a:lvl2pPr>
            <a:lvl3pPr marL="1143000" indent="-228600" eaLnBrk="0" hangingPunct="0">
              <a:defRPr sz="3600">
                <a:solidFill>
                  <a:srgbClr val="000000"/>
                </a:solidFill>
                <a:latin typeface="Gill Sans" charset="0"/>
                <a:ea typeface="ヒラギノ角ゴ ProN W3" charset="-128"/>
                <a:sym typeface="Gill Sans" charset="0"/>
              </a:defRPr>
            </a:lvl3pPr>
            <a:lvl4pPr marL="1600200" indent="-228600" eaLnBrk="0" hangingPunct="0">
              <a:defRPr sz="3600">
                <a:solidFill>
                  <a:srgbClr val="000000"/>
                </a:solidFill>
                <a:latin typeface="Gill Sans" charset="0"/>
                <a:ea typeface="ヒラギノ角ゴ ProN W3" charset="-128"/>
                <a:sym typeface="Gill Sans" charset="0"/>
              </a:defRPr>
            </a:lvl4pPr>
            <a:lvl5pPr marL="2057400" indent="-228600" eaLnBrk="0" hangingPunct="0">
              <a:defRPr sz="36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000000"/>
                </a:solidFill>
                <a:latin typeface="Gill Sans" charset="0"/>
                <a:ea typeface="ヒラギノ角ゴ ProN W3" charset="-128"/>
                <a:sym typeface="Gill Sans" charset="0"/>
              </a:defRPr>
            </a:lvl9pPr>
          </a:lstStyle>
          <a:p>
            <a:pPr algn="ctr" eaLnBrk="1" hangingPunct="1"/>
            <a:r>
              <a:rPr lang="en-US" sz="4400" b="1" dirty="0">
                <a:solidFill>
                  <a:schemeClr val="bg2"/>
                </a:solidFill>
              </a:rPr>
              <a:t>From Megabytes to </a:t>
            </a:r>
            <a:r>
              <a:rPr lang="en-US" sz="4400" b="1" dirty="0" err="1" smtClean="0">
                <a:solidFill>
                  <a:schemeClr val="bg2"/>
                </a:solidFill>
              </a:rPr>
              <a:t>Megabases</a:t>
            </a:r>
            <a:endParaRPr lang="en-US" sz="4400" b="1" dirty="0" smtClean="0">
              <a:solidFill>
                <a:schemeClr val="bg2"/>
              </a:solidFill>
            </a:endParaRPr>
          </a:p>
          <a:p>
            <a:pPr algn="ctr" eaLnBrk="1" hangingPunct="1"/>
            <a:r>
              <a:rPr lang="en-US" altLang="en-US" sz="2800" b="1" i="1" dirty="0" smtClean="0">
                <a:solidFill>
                  <a:schemeClr val="bg1"/>
                </a:solidFill>
                <a:latin typeface="Helvetica" charset="0"/>
              </a:rPr>
              <a:t>Building a Fab to Enable Synthetic Biology</a:t>
            </a:r>
            <a:endParaRPr lang="en-US" altLang="en-US" sz="2800" b="1" i="1" dirty="0">
              <a:solidFill>
                <a:schemeClr val="bg1"/>
              </a:solidFill>
              <a:latin typeface="Helvetica" charset="0"/>
            </a:endParaRPr>
          </a:p>
        </p:txBody>
      </p:sp>
      <p:grpSp>
        <p:nvGrpSpPr>
          <p:cNvPr id="1028" name="Group 13"/>
          <p:cNvGrpSpPr>
            <a:grpSpLocks/>
          </p:cNvGrpSpPr>
          <p:nvPr/>
        </p:nvGrpSpPr>
        <p:grpSpPr bwMode="auto">
          <a:xfrm>
            <a:off x="549176" y="1716882"/>
            <a:ext cx="8164413" cy="3065459"/>
            <a:chOff x="597773" y="1868834"/>
            <a:chExt cx="8164088" cy="3064668"/>
          </a:xfrm>
        </p:grpSpPr>
        <p:sp>
          <p:nvSpPr>
            <p:cNvPr id="1032" name="Rectangle 15"/>
            <p:cNvSpPr>
              <a:spLocks noChangeArrowheads="1"/>
            </p:cNvSpPr>
            <p:nvPr/>
          </p:nvSpPr>
          <p:spPr bwMode="auto">
            <a:xfrm>
              <a:off x="3303324" y="3878402"/>
              <a:ext cx="2337759" cy="316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9436" tIns="29718" rIns="59436" bIns="29718"/>
            <a:lstStyle>
              <a:lvl1pPr eaLnBrk="0" hangingPunct="0">
                <a:defRPr sz="3600">
                  <a:solidFill>
                    <a:srgbClr val="000000"/>
                  </a:solidFill>
                  <a:latin typeface="Gill Sans" charset="0"/>
                  <a:ea typeface="ヒラギノ角ゴ ProN W3" charset="-128"/>
                  <a:sym typeface="Gill Sans" charset="0"/>
                </a:defRPr>
              </a:lvl1pPr>
              <a:lvl2pPr marL="742950" indent="-285750" eaLnBrk="0" hangingPunct="0">
                <a:defRPr sz="3600">
                  <a:solidFill>
                    <a:srgbClr val="000000"/>
                  </a:solidFill>
                  <a:latin typeface="Gill Sans" charset="0"/>
                  <a:ea typeface="ヒラギノ角ゴ ProN W3" charset="-128"/>
                  <a:sym typeface="Gill Sans" charset="0"/>
                </a:defRPr>
              </a:lvl2pPr>
              <a:lvl3pPr marL="1143000" indent="-228600" eaLnBrk="0" hangingPunct="0">
                <a:defRPr sz="3600">
                  <a:solidFill>
                    <a:srgbClr val="000000"/>
                  </a:solidFill>
                  <a:latin typeface="Gill Sans" charset="0"/>
                  <a:ea typeface="ヒラギノ角ゴ ProN W3" charset="-128"/>
                  <a:sym typeface="Gill Sans" charset="0"/>
                </a:defRPr>
              </a:lvl3pPr>
              <a:lvl4pPr marL="1600200" indent="-228600" eaLnBrk="0" hangingPunct="0">
                <a:defRPr sz="3600">
                  <a:solidFill>
                    <a:srgbClr val="000000"/>
                  </a:solidFill>
                  <a:latin typeface="Gill Sans" charset="0"/>
                  <a:ea typeface="ヒラギノ角ゴ ProN W3" charset="-128"/>
                  <a:sym typeface="Gill Sans" charset="0"/>
                </a:defRPr>
              </a:lvl4pPr>
              <a:lvl5pPr marL="2057400" indent="-228600" eaLnBrk="0" hangingPunct="0">
                <a:defRPr sz="36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000000"/>
                  </a:solidFill>
                  <a:latin typeface="Gill Sans" charset="0"/>
                  <a:ea typeface="ヒラギノ角ゴ ProN W3" charset="-128"/>
                  <a:sym typeface="Gill Sans" charset="0"/>
                </a:defRPr>
              </a:lvl9pPr>
            </a:lstStyle>
            <a:p>
              <a:pPr algn="ctr" eaLnBrk="1" hangingPunct="1"/>
              <a:r>
                <a:rPr lang="en-US" altLang="ko-KR" sz="1600" b="1" dirty="0">
                  <a:solidFill>
                    <a:schemeClr val="bg1"/>
                  </a:solidFill>
                  <a:latin typeface="Helvetica" charset="0"/>
                  <a:ea typeface="Batang" pitchFamily="18" charset="-127"/>
                  <a:cs typeface="Helvetica" charset="0"/>
                </a:rPr>
                <a:t>to Program Cells to Become</a:t>
              </a:r>
            </a:p>
            <a:p>
              <a:pPr algn="ctr" eaLnBrk="1" hangingPunct="1"/>
              <a:r>
                <a:rPr lang="en-US" altLang="ko-KR" sz="1600" b="1" dirty="0">
                  <a:solidFill>
                    <a:schemeClr val="bg1"/>
                  </a:solidFill>
                  <a:latin typeface="Helvetica" charset="0"/>
                  <a:ea typeface="Batang" pitchFamily="18" charset="-127"/>
                  <a:cs typeface="Helvetica" charset="0"/>
                </a:rPr>
                <a:t>Factories to Make…</a:t>
              </a:r>
              <a:endParaRPr lang="en-US" altLang="ko-KR" sz="1600" dirty="0">
                <a:solidFill>
                  <a:schemeClr val="bg1"/>
                </a:solidFill>
                <a:latin typeface="Helvetica" charset="0"/>
                <a:ea typeface="Gulim" pitchFamily="34" charset="-127"/>
                <a:cs typeface="Helvetica" charset="0"/>
              </a:endParaRPr>
            </a:p>
          </p:txBody>
        </p:sp>
        <p:pic>
          <p:nvPicPr>
            <p:cNvPr id="1033" name="Picture 16" descr="100px-1%2C3-Propanediol-Ball%26Sti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4239" y="2256710"/>
              <a:ext cx="1361088" cy="1182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Rectangle 17"/>
            <p:cNvSpPr>
              <a:spLocks noChangeArrowheads="1"/>
            </p:cNvSpPr>
            <p:nvPr/>
          </p:nvSpPr>
          <p:spPr bwMode="auto">
            <a:xfrm>
              <a:off x="5967803" y="3888870"/>
              <a:ext cx="2794058" cy="1044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9436" tIns="29718" rIns="59436" bIns="29718">
              <a:spAutoFit/>
            </a:bodyPr>
            <a:lstStyle>
              <a:lvl1pPr eaLnBrk="0" hangingPunct="0">
                <a:defRPr sz="3600">
                  <a:solidFill>
                    <a:srgbClr val="000000"/>
                  </a:solidFill>
                  <a:latin typeface="Gill Sans" charset="0"/>
                  <a:ea typeface="ヒラギノ角ゴ ProN W3" charset="-128"/>
                  <a:sym typeface="Gill Sans" charset="0"/>
                </a:defRPr>
              </a:lvl1pPr>
              <a:lvl2pPr marL="742950" indent="-285750" eaLnBrk="0" hangingPunct="0">
                <a:defRPr sz="3600">
                  <a:solidFill>
                    <a:srgbClr val="000000"/>
                  </a:solidFill>
                  <a:latin typeface="Gill Sans" charset="0"/>
                  <a:ea typeface="ヒラギノ角ゴ ProN W3" charset="-128"/>
                  <a:sym typeface="Gill Sans" charset="0"/>
                </a:defRPr>
              </a:lvl2pPr>
              <a:lvl3pPr marL="1143000" indent="-228600" eaLnBrk="0" hangingPunct="0">
                <a:defRPr sz="3600">
                  <a:solidFill>
                    <a:srgbClr val="000000"/>
                  </a:solidFill>
                  <a:latin typeface="Gill Sans" charset="0"/>
                  <a:ea typeface="ヒラギノ角ゴ ProN W3" charset="-128"/>
                  <a:sym typeface="Gill Sans" charset="0"/>
                </a:defRPr>
              </a:lvl3pPr>
              <a:lvl4pPr marL="1600200" indent="-228600" eaLnBrk="0" hangingPunct="0">
                <a:defRPr sz="3600">
                  <a:solidFill>
                    <a:srgbClr val="000000"/>
                  </a:solidFill>
                  <a:latin typeface="Gill Sans" charset="0"/>
                  <a:ea typeface="ヒラギノ角ゴ ProN W3" charset="-128"/>
                  <a:sym typeface="Gill Sans" charset="0"/>
                </a:defRPr>
              </a:lvl4pPr>
              <a:lvl5pPr marL="2057400" indent="-228600" eaLnBrk="0" hangingPunct="0">
                <a:defRPr sz="36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000000"/>
                  </a:solidFill>
                  <a:latin typeface="Gill Sans" charset="0"/>
                  <a:ea typeface="ヒラギノ角ゴ ProN W3" charset="-128"/>
                  <a:sym typeface="Gill Sans" charset="0"/>
                </a:defRPr>
              </a:lvl9pPr>
            </a:lstStyle>
            <a:p>
              <a:pPr algn="ctr"/>
              <a:r>
                <a:rPr lang="en-US" altLang="ko-KR" sz="1600" b="1">
                  <a:solidFill>
                    <a:schemeClr val="bg1"/>
                  </a:solidFill>
                  <a:latin typeface="Helvetica" charset="0"/>
                  <a:ea typeface="Batang" pitchFamily="18" charset="-127"/>
                  <a:cs typeface="Helvetica" charset="0"/>
                </a:rPr>
                <a:t>Devices, Sensors, Pharmaceuticals, Renewable Chemicals &amp; Fuels and  Food</a:t>
              </a:r>
              <a:endParaRPr lang="en-US" altLang="ko-KR" sz="1600">
                <a:solidFill>
                  <a:schemeClr val="bg1"/>
                </a:solidFill>
                <a:latin typeface="Helvetica" charset="0"/>
                <a:ea typeface="Gulim" pitchFamily="34" charset="-127"/>
                <a:cs typeface="Helvetica" charset="0"/>
              </a:endParaRPr>
            </a:p>
          </p:txBody>
        </p:sp>
        <p:sp>
          <p:nvSpPr>
            <p:cNvPr id="1035" name="Rectangle 18"/>
            <p:cNvSpPr>
              <a:spLocks noChangeArrowheads="1"/>
            </p:cNvSpPr>
            <p:nvPr/>
          </p:nvSpPr>
          <p:spPr bwMode="auto">
            <a:xfrm>
              <a:off x="863741" y="3863321"/>
              <a:ext cx="1509713"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9436" tIns="29718" rIns="59436" bIns="29718"/>
            <a:lstStyle>
              <a:lvl1pPr eaLnBrk="0" hangingPunct="0">
                <a:defRPr sz="3600">
                  <a:solidFill>
                    <a:srgbClr val="000000"/>
                  </a:solidFill>
                  <a:latin typeface="Gill Sans" charset="0"/>
                  <a:ea typeface="ヒラギノ角ゴ ProN W3" charset="-128"/>
                  <a:sym typeface="Gill Sans" charset="0"/>
                </a:defRPr>
              </a:lvl1pPr>
              <a:lvl2pPr marL="742950" indent="-285750" eaLnBrk="0" hangingPunct="0">
                <a:defRPr sz="3600">
                  <a:solidFill>
                    <a:srgbClr val="000000"/>
                  </a:solidFill>
                  <a:latin typeface="Gill Sans" charset="0"/>
                  <a:ea typeface="ヒラギノ角ゴ ProN W3" charset="-128"/>
                  <a:sym typeface="Gill Sans" charset="0"/>
                </a:defRPr>
              </a:lvl2pPr>
              <a:lvl3pPr marL="1143000" indent="-228600" eaLnBrk="0" hangingPunct="0">
                <a:defRPr sz="3600">
                  <a:solidFill>
                    <a:srgbClr val="000000"/>
                  </a:solidFill>
                  <a:latin typeface="Gill Sans" charset="0"/>
                  <a:ea typeface="ヒラギノ角ゴ ProN W3" charset="-128"/>
                  <a:sym typeface="Gill Sans" charset="0"/>
                </a:defRPr>
              </a:lvl3pPr>
              <a:lvl4pPr marL="1600200" indent="-228600" eaLnBrk="0" hangingPunct="0">
                <a:defRPr sz="3600">
                  <a:solidFill>
                    <a:srgbClr val="000000"/>
                  </a:solidFill>
                  <a:latin typeface="Gill Sans" charset="0"/>
                  <a:ea typeface="ヒラギノ角ゴ ProN W3" charset="-128"/>
                  <a:sym typeface="Gill Sans" charset="0"/>
                </a:defRPr>
              </a:lvl4pPr>
              <a:lvl5pPr marL="2057400" indent="-228600" eaLnBrk="0" hangingPunct="0">
                <a:defRPr sz="36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000000"/>
                  </a:solidFill>
                  <a:latin typeface="Gill Sans" charset="0"/>
                  <a:ea typeface="ヒラギノ角ゴ ProN W3" charset="-128"/>
                  <a:sym typeface="Gill Sans" charset="0"/>
                </a:defRPr>
              </a:lvl9pPr>
            </a:lstStyle>
            <a:p>
              <a:pPr algn="ctr" eaLnBrk="1" hangingPunct="1"/>
              <a:r>
                <a:rPr lang="en-US" altLang="ko-KR" sz="1600" b="1" dirty="0">
                  <a:solidFill>
                    <a:schemeClr val="bg1"/>
                  </a:solidFill>
                  <a:latin typeface="Helvetica" charset="0"/>
                  <a:ea typeface="Batang" pitchFamily="18" charset="-127"/>
                  <a:cs typeface="Helvetica" charset="0"/>
                </a:rPr>
                <a:t>Using Synthetic Genes…</a:t>
              </a:r>
              <a:endParaRPr lang="en-US" altLang="ko-KR" sz="1600" dirty="0">
                <a:solidFill>
                  <a:schemeClr val="bg1"/>
                </a:solidFill>
                <a:latin typeface="Helvetica" charset="0"/>
                <a:ea typeface="Gulim" pitchFamily="34" charset="-127"/>
                <a:cs typeface="Helvetica" charset="0"/>
              </a:endParaRPr>
            </a:p>
          </p:txBody>
        </p:sp>
        <p:pic>
          <p:nvPicPr>
            <p:cNvPr id="1036" name="Picture 19" descr="Gene Exon 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7773" y="1868834"/>
              <a:ext cx="2041649" cy="1538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ight Arrow 20"/>
            <p:cNvSpPr/>
            <p:nvPr/>
          </p:nvSpPr>
          <p:spPr>
            <a:xfrm>
              <a:off x="2913149" y="2715150"/>
              <a:ext cx="459861" cy="265441"/>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chemeClr val="bg1"/>
                </a:solidFill>
                <a:latin typeface="Helvetica" pitchFamily="34" charset="0"/>
                <a:cs typeface="Helvetica" pitchFamily="34" charset="0"/>
              </a:endParaRPr>
            </a:p>
          </p:txBody>
        </p:sp>
        <p:sp>
          <p:nvSpPr>
            <p:cNvPr id="22" name="Right Arrow 21"/>
            <p:cNvSpPr/>
            <p:nvPr/>
          </p:nvSpPr>
          <p:spPr>
            <a:xfrm>
              <a:off x="5603557" y="2715150"/>
              <a:ext cx="459860" cy="265441"/>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chemeClr val="bg1"/>
                </a:solidFill>
                <a:latin typeface="Helvetica" pitchFamily="34" charset="0"/>
                <a:cs typeface="Helvetica" pitchFamily="34" charset="0"/>
              </a:endParaRPr>
            </a:p>
          </p:txBody>
        </p:sp>
      </p:grpSp>
      <p:pic>
        <p:nvPicPr>
          <p:cNvPr id="1031" name="Picture 14" descr="File:Average prokaryote cell- unlabled.sv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8677" y="1774031"/>
            <a:ext cx="1746647" cy="142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7" descr="02">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04460" y="5961661"/>
            <a:ext cx="1535079" cy="637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322161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mmbr.asm.org/content/69/1/51/F1.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168" y="1239530"/>
            <a:ext cx="3528949" cy="321273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88" y="6685896"/>
            <a:ext cx="5303520" cy="215444"/>
          </a:xfrm>
          <a:prstGeom prst="rect">
            <a:avLst/>
          </a:prstGeom>
        </p:spPr>
        <p:txBody>
          <a:bodyPr wrap="square">
            <a:spAutoFit/>
          </a:bodyPr>
          <a:lstStyle/>
          <a:p>
            <a:r>
              <a:rPr lang="en-US" sz="800" dirty="0">
                <a:solidFill>
                  <a:schemeClr val="bg1"/>
                </a:solidFill>
              </a:rPr>
              <a:t>http://mmbr.asm.org/content/69/1/51/F1.large.jpg</a:t>
            </a:r>
          </a:p>
        </p:txBody>
      </p:sp>
      <p:sp>
        <p:nvSpPr>
          <p:cNvPr id="5" name="TextBox 6"/>
          <p:cNvSpPr txBox="1">
            <a:spLocks noChangeArrowheads="1"/>
          </p:cNvSpPr>
          <p:nvPr/>
        </p:nvSpPr>
        <p:spPr bwMode="auto">
          <a:xfrm>
            <a:off x="1588" y="1"/>
            <a:ext cx="9144000" cy="605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0" tIns="25716" rIns="51430" bIns="25716">
            <a:spAutoFit/>
          </a:bodyPr>
          <a:lstStyle>
            <a:lvl1pPr eaLnBrk="0" hangingPunct="0">
              <a:defRPr sz="2100">
                <a:solidFill>
                  <a:srgbClr val="000000"/>
                </a:solidFill>
                <a:latin typeface="Gill Sans" charset="0"/>
                <a:ea typeface="ヒラギノ角ゴ ProN W3" charset="-128"/>
                <a:sym typeface="Gill Sans" charset="0"/>
              </a:defRPr>
            </a:lvl1pPr>
            <a:lvl2pPr marL="742950" indent="-285750" eaLnBrk="0" hangingPunct="0">
              <a:defRPr sz="2100">
                <a:solidFill>
                  <a:srgbClr val="000000"/>
                </a:solidFill>
                <a:latin typeface="Gill Sans" charset="0"/>
                <a:ea typeface="ヒラギノ角ゴ ProN W3" charset="-128"/>
                <a:sym typeface="Gill Sans" charset="0"/>
              </a:defRPr>
            </a:lvl2pPr>
            <a:lvl3pPr marL="1143000" indent="-228600" eaLnBrk="0" hangingPunct="0">
              <a:defRPr sz="2100">
                <a:solidFill>
                  <a:srgbClr val="000000"/>
                </a:solidFill>
                <a:latin typeface="Gill Sans" charset="0"/>
                <a:ea typeface="ヒラギノ角ゴ ProN W3" charset="-128"/>
                <a:sym typeface="Gill Sans" charset="0"/>
              </a:defRPr>
            </a:lvl3pPr>
            <a:lvl4pPr marL="1600200" indent="-228600" eaLnBrk="0" hangingPunct="0">
              <a:defRPr sz="2100">
                <a:solidFill>
                  <a:srgbClr val="000000"/>
                </a:solidFill>
                <a:latin typeface="Gill Sans" charset="0"/>
                <a:ea typeface="ヒラギノ角ゴ ProN W3" charset="-128"/>
                <a:sym typeface="Gill Sans" charset="0"/>
              </a:defRPr>
            </a:lvl4pPr>
            <a:lvl5pPr marL="2057400" indent="-228600" eaLnBrk="0" hangingPunct="0">
              <a:defRPr sz="21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9pPr>
          </a:lstStyle>
          <a:p>
            <a:pPr algn="ctr" eaLnBrk="1" hangingPunct="1"/>
            <a:r>
              <a:rPr lang="en-US" altLang="en-US" sz="3600" b="1" u="sng" dirty="0"/>
              <a:t>Synthesizing</a:t>
            </a:r>
            <a:r>
              <a:rPr lang="en-US" altLang="en-US" sz="3600" b="1" dirty="0"/>
              <a:t> </a:t>
            </a:r>
            <a:r>
              <a:rPr lang="en-US" altLang="en-US" sz="3600" b="1" dirty="0" smtClean="0"/>
              <a:t>Phylogenetic Trees</a:t>
            </a:r>
            <a:endParaRPr lang="en-US" altLang="en-US" sz="3600" b="1" dirty="0"/>
          </a:p>
        </p:txBody>
      </p:sp>
      <p:pic>
        <p:nvPicPr>
          <p:cNvPr id="29698" name="Picture 2" descr="http://www.nature.com/srep/2012/120718/srep00518/images/srep00518-f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5296967" y="802573"/>
            <a:ext cx="2956013" cy="440277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72000" y="6642556"/>
            <a:ext cx="4572000" cy="215444"/>
          </a:xfrm>
          <a:prstGeom prst="rect">
            <a:avLst/>
          </a:prstGeom>
        </p:spPr>
        <p:txBody>
          <a:bodyPr>
            <a:spAutoFit/>
          </a:bodyPr>
          <a:lstStyle/>
          <a:p>
            <a:r>
              <a:rPr lang="en-US" sz="800" dirty="0">
                <a:solidFill>
                  <a:schemeClr val="bg1"/>
                </a:solidFill>
              </a:rPr>
              <a:t>http://www.nature.com/srep/2012/120718/srep00518/images/srep00518-f1.jpg</a:t>
            </a:r>
          </a:p>
        </p:txBody>
      </p:sp>
      <p:grpSp>
        <p:nvGrpSpPr>
          <p:cNvPr id="8" name="Group 11"/>
          <p:cNvGrpSpPr>
            <a:grpSpLocks/>
          </p:cNvGrpSpPr>
          <p:nvPr/>
        </p:nvGrpSpPr>
        <p:grpSpPr bwMode="auto">
          <a:xfrm>
            <a:off x="3123061" y="4452260"/>
            <a:ext cx="3581400" cy="2009433"/>
            <a:chOff x="-381000" y="2662382"/>
            <a:chExt cx="3581400" cy="2008544"/>
          </a:xfrm>
        </p:grpSpPr>
        <p:pic>
          <p:nvPicPr>
            <p:cNvPr id="9" name="Picture 2" descr="File:Chymotrypsin enzym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158" y="2968229"/>
              <a:ext cx="1981200" cy="13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4"/>
            <p:cNvSpPr txBox="1">
              <a:spLocks noChangeArrowheads="1"/>
            </p:cNvSpPr>
            <p:nvPr/>
          </p:nvSpPr>
          <p:spPr bwMode="auto">
            <a:xfrm>
              <a:off x="-381000" y="4147938"/>
              <a:ext cx="3581400" cy="52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rgbClr val="000000"/>
                  </a:solidFill>
                  <a:latin typeface="Gill Sans" charset="0"/>
                  <a:ea typeface="ヒラギノ角ゴ ProN W3" charset="-128"/>
                  <a:sym typeface="Gill Sans" charset="0"/>
                </a:defRPr>
              </a:lvl1pPr>
              <a:lvl2pPr marL="742950" indent="-285750" eaLnBrk="0" hangingPunct="0">
                <a:defRPr sz="2100">
                  <a:solidFill>
                    <a:srgbClr val="000000"/>
                  </a:solidFill>
                  <a:latin typeface="Gill Sans" charset="0"/>
                  <a:ea typeface="ヒラギノ角ゴ ProN W3" charset="-128"/>
                  <a:sym typeface="Gill Sans" charset="0"/>
                </a:defRPr>
              </a:lvl2pPr>
              <a:lvl3pPr marL="1143000" indent="-228600" eaLnBrk="0" hangingPunct="0">
                <a:defRPr sz="2100">
                  <a:solidFill>
                    <a:srgbClr val="000000"/>
                  </a:solidFill>
                  <a:latin typeface="Gill Sans" charset="0"/>
                  <a:ea typeface="ヒラギノ角ゴ ProN W3" charset="-128"/>
                  <a:sym typeface="Gill Sans" charset="0"/>
                </a:defRPr>
              </a:lvl3pPr>
              <a:lvl4pPr marL="1600200" indent="-228600" eaLnBrk="0" hangingPunct="0">
                <a:defRPr sz="2100">
                  <a:solidFill>
                    <a:srgbClr val="000000"/>
                  </a:solidFill>
                  <a:latin typeface="Gill Sans" charset="0"/>
                  <a:ea typeface="ヒラギノ角ゴ ProN W3" charset="-128"/>
                  <a:sym typeface="Gill Sans" charset="0"/>
                </a:defRPr>
              </a:lvl4pPr>
              <a:lvl5pPr marL="2057400" indent="-228600" eaLnBrk="0" hangingPunct="0">
                <a:defRPr sz="21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9pPr>
            </a:lstStyle>
            <a:p>
              <a:pPr algn="ctr" eaLnBrk="1" hangingPunct="1"/>
              <a:r>
                <a:rPr lang="en-US" altLang="en-US" sz="1400" b="1" dirty="0"/>
                <a:t>1000 Enzymes * 1000 Homologs </a:t>
              </a:r>
            </a:p>
            <a:p>
              <a:pPr algn="ctr" eaLnBrk="1" hangingPunct="1"/>
              <a:r>
                <a:rPr lang="en-US" altLang="en-US" sz="1400" b="1" dirty="0"/>
                <a:t>= 1.5 Gb</a:t>
              </a:r>
            </a:p>
          </p:txBody>
        </p:sp>
        <p:sp>
          <p:nvSpPr>
            <p:cNvPr id="11" name="Rectangle 6"/>
            <p:cNvSpPr>
              <a:spLocks noChangeArrowheads="1"/>
            </p:cNvSpPr>
            <p:nvPr/>
          </p:nvSpPr>
          <p:spPr bwMode="auto">
            <a:xfrm>
              <a:off x="-40827" y="2662382"/>
              <a:ext cx="2669320" cy="415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rgbClr val="000000"/>
                  </a:solidFill>
                  <a:latin typeface="Gill Sans" charset="0"/>
                  <a:ea typeface="ヒラギノ角ゴ ProN W3" charset="-128"/>
                  <a:sym typeface="Gill Sans" charset="0"/>
                </a:defRPr>
              </a:lvl1pPr>
              <a:lvl2pPr marL="742950" indent="-285750" eaLnBrk="0" hangingPunct="0">
                <a:defRPr sz="2100">
                  <a:solidFill>
                    <a:srgbClr val="000000"/>
                  </a:solidFill>
                  <a:latin typeface="Gill Sans" charset="0"/>
                  <a:ea typeface="ヒラギノ角ゴ ProN W3" charset="-128"/>
                  <a:sym typeface="Gill Sans" charset="0"/>
                </a:defRPr>
              </a:lvl2pPr>
              <a:lvl3pPr marL="1143000" indent="-228600" eaLnBrk="0" hangingPunct="0">
                <a:defRPr sz="2100">
                  <a:solidFill>
                    <a:srgbClr val="000000"/>
                  </a:solidFill>
                  <a:latin typeface="Gill Sans" charset="0"/>
                  <a:ea typeface="ヒラギノ角ゴ ProN W3" charset="-128"/>
                  <a:sym typeface="Gill Sans" charset="0"/>
                </a:defRPr>
              </a:lvl3pPr>
              <a:lvl4pPr marL="1600200" indent="-228600" eaLnBrk="0" hangingPunct="0">
                <a:defRPr sz="2100">
                  <a:solidFill>
                    <a:srgbClr val="000000"/>
                  </a:solidFill>
                  <a:latin typeface="Gill Sans" charset="0"/>
                  <a:ea typeface="ヒラギノ角ゴ ProN W3" charset="-128"/>
                  <a:sym typeface="Gill Sans" charset="0"/>
                </a:defRPr>
              </a:lvl4pPr>
              <a:lvl5pPr marL="2057400" indent="-228600" eaLnBrk="0" hangingPunct="0">
                <a:defRPr sz="21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9pPr>
            </a:lstStyle>
            <a:p>
              <a:pPr eaLnBrk="1" hangingPunct="1"/>
              <a:r>
                <a:rPr lang="en-US" altLang="en-US" b="1" dirty="0"/>
                <a:t>Enzyme Homologs </a:t>
              </a:r>
              <a:endParaRPr lang="en-US" altLang="en-US" dirty="0"/>
            </a:p>
          </p:txBody>
        </p:sp>
      </p:grpSp>
    </p:spTree>
    <p:extLst>
      <p:ext uri="{BB962C8B-B14F-4D97-AF65-F5344CB8AC3E}">
        <p14:creationId xmlns:p14="http://schemas.microsoft.com/office/powerpoint/2010/main" val="17243170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646331"/>
          </a:xfrm>
          <a:prstGeom prst="rect">
            <a:avLst/>
          </a:prstGeom>
          <a:noFill/>
        </p:spPr>
        <p:txBody>
          <a:bodyPr wrap="square" rtlCol="0">
            <a:spAutoFit/>
          </a:bodyPr>
          <a:lstStyle/>
          <a:p>
            <a:r>
              <a:rPr lang="en-US" sz="3600" b="1" dirty="0" smtClean="0">
                <a:solidFill>
                  <a:schemeClr val="bg1"/>
                </a:solidFill>
              </a:rPr>
              <a:t>		  Antibody </a:t>
            </a:r>
            <a:r>
              <a:rPr lang="en-US" sz="3600" b="1" dirty="0" smtClean="0">
                <a:solidFill>
                  <a:schemeClr val="bg1"/>
                </a:solidFill>
              </a:rPr>
              <a:t>Engineering</a:t>
            </a:r>
            <a:endParaRPr lang="en-US" sz="3600" b="1" dirty="0">
              <a:solidFill>
                <a:schemeClr val="bg1"/>
              </a:solidFill>
            </a:endParaRPr>
          </a:p>
        </p:txBody>
      </p:sp>
      <p:pic>
        <p:nvPicPr>
          <p:cNvPr id="31746" name="Picture 2" descr="Structures of H2 HA–VH1-69 antibody complexes."/>
          <p:cNvPicPr>
            <a:picLocks noChangeAspect="1" noChangeArrowheads="1"/>
          </p:cNvPicPr>
          <p:nvPr/>
        </p:nvPicPr>
        <p:blipFill rotWithShape="1">
          <a:blip r:embed="rId2">
            <a:extLst>
              <a:ext uri="{28A0092B-C50C-407E-A947-70E740481C1C}">
                <a14:useLocalDpi xmlns:a14="http://schemas.microsoft.com/office/drawing/2010/main" val="0"/>
              </a:ext>
            </a:extLst>
          </a:blip>
          <a:srcRect l="47544"/>
          <a:stretch/>
        </p:blipFill>
        <p:spPr bwMode="auto">
          <a:xfrm>
            <a:off x="6955004" y="155525"/>
            <a:ext cx="1970072" cy="267598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18760" y="6623148"/>
            <a:ext cx="3840480" cy="234851"/>
          </a:xfrm>
          <a:prstGeom prst="rect">
            <a:avLst/>
          </a:prstGeom>
        </p:spPr>
        <p:txBody>
          <a:bodyPr wrap="square">
            <a:spAutoFit/>
          </a:bodyPr>
          <a:lstStyle/>
          <a:p>
            <a:r>
              <a:rPr lang="en-US" sz="900" dirty="0">
                <a:solidFill>
                  <a:schemeClr val="bg1"/>
                </a:solidFill>
              </a:rPr>
              <a:t>http://www.nature.com/nsmb/journal/v20/n3/fig_tab/nsmb.2500_F1.html</a:t>
            </a:r>
          </a:p>
        </p:txBody>
      </p:sp>
      <p:sp>
        <p:nvSpPr>
          <p:cNvPr id="10" name="TextBox 34"/>
          <p:cNvSpPr txBox="1"/>
          <p:nvPr/>
        </p:nvSpPr>
        <p:spPr>
          <a:xfrm>
            <a:off x="6446520" y="3351950"/>
            <a:ext cx="2880360" cy="258532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bg1"/>
                </a:solidFill>
              </a:rPr>
              <a:t>Random Library</a:t>
            </a:r>
            <a:r>
              <a:rPr lang="en-US" dirty="0">
                <a:solidFill>
                  <a:schemeClr val="bg1"/>
                </a:solidFill>
              </a:rPr>
              <a:t>:  20 Amino Acids: 20</a:t>
            </a:r>
            <a:r>
              <a:rPr lang="en-US" baseline="30000" dirty="0">
                <a:solidFill>
                  <a:schemeClr val="bg1"/>
                </a:solidFill>
              </a:rPr>
              <a:t>20</a:t>
            </a:r>
            <a:r>
              <a:rPr lang="en-US" dirty="0">
                <a:solidFill>
                  <a:schemeClr val="bg1"/>
                </a:solidFill>
              </a:rPr>
              <a:t> =  10</a:t>
            </a:r>
            <a:r>
              <a:rPr lang="en-US" baseline="30000" dirty="0">
                <a:solidFill>
                  <a:schemeClr val="bg1"/>
                </a:solidFill>
              </a:rPr>
              <a:t>26</a:t>
            </a:r>
            <a:r>
              <a:rPr lang="en-US" dirty="0">
                <a:solidFill>
                  <a:schemeClr val="bg1"/>
                </a:solidFill>
              </a:rPr>
              <a:t>  </a:t>
            </a:r>
            <a:r>
              <a:rPr lang="en-US" b="1" dirty="0" err="1">
                <a:solidFill>
                  <a:schemeClr val="bg1"/>
                </a:solidFill>
              </a:rPr>
              <a:t>Unscreenable</a:t>
            </a:r>
            <a:endParaRPr lang="en-US" b="1" dirty="0">
              <a:solidFill>
                <a:schemeClr val="bg1"/>
              </a:solidFill>
            </a:endParaRPr>
          </a:p>
          <a:p>
            <a:endParaRPr lang="en-US" b="1" dirty="0" smtClean="0">
              <a:solidFill>
                <a:schemeClr val="bg1"/>
              </a:solidFill>
              <a:cs typeface="Avenir Book"/>
            </a:endParaRPr>
          </a:p>
          <a:p>
            <a:r>
              <a:rPr lang="en-US" b="1" dirty="0" smtClean="0">
                <a:solidFill>
                  <a:schemeClr val="bg1"/>
                </a:solidFill>
                <a:cs typeface="Avenir Book"/>
              </a:rPr>
              <a:t>Next Gen Synthetic Library</a:t>
            </a:r>
            <a:r>
              <a:rPr lang="en-US" dirty="0" smtClean="0">
                <a:solidFill>
                  <a:schemeClr val="bg1"/>
                </a:solidFill>
                <a:cs typeface="Avenir Book"/>
              </a:rPr>
              <a:t>: </a:t>
            </a:r>
            <a:r>
              <a:rPr lang="en-US" dirty="0" err="1" smtClean="0">
                <a:solidFill>
                  <a:schemeClr val="bg1"/>
                </a:solidFill>
                <a:cs typeface="Avenir Book"/>
              </a:rPr>
              <a:t>No.of</a:t>
            </a:r>
            <a:r>
              <a:rPr lang="en-US" dirty="0" smtClean="0">
                <a:solidFill>
                  <a:schemeClr val="bg1"/>
                </a:solidFill>
                <a:cs typeface="Avenir Book"/>
              </a:rPr>
              <a:t> Variants=18*2*2*288*5184=107,495,424=10</a:t>
            </a:r>
            <a:r>
              <a:rPr lang="en-US" baseline="30000" dirty="0" smtClean="0">
                <a:solidFill>
                  <a:schemeClr val="bg1"/>
                </a:solidFill>
                <a:cs typeface="Avenir Book"/>
              </a:rPr>
              <a:t>8 </a:t>
            </a:r>
            <a:r>
              <a:rPr lang="en-US" b="1" dirty="0" err="1" smtClean="0">
                <a:solidFill>
                  <a:schemeClr val="bg1"/>
                </a:solidFill>
              </a:rPr>
              <a:t>Screenable</a:t>
            </a:r>
            <a:endParaRPr lang="en-US" b="1" dirty="0">
              <a:solidFill>
                <a:schemeClr val="bg1"/>
              </a:solidFill>
            </a:endParaRPr>
          </a:p>
        </p:txBody>
      </p:sp>
      <p:pic>
        <p:nvPicPr>
          <p:cNvPr id="317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45" y="646331"/>
            <a:ext cx="6490335" cy="2401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61" y="3154680"/>
            <a:ext cx="6334859" cy="2962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6934200" y="182880"/>
            <a:ext cx="137160" cy="123706"/>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31750" name="Picture 6" descr="File:136-Nanobodies antibody nanobody.tif"/>
          <p:cNvPicPr>
            <a:picLocks noChangeAspect="1" noChangeArrowheads="1"/>
          </p:cNvPicPr>
          <p:nvPr/>
        </p:nvPicPr>
        <p:blipFill rotWithShape="1">
          <a:blip r:embed="rId5">
            <a:extLst>
              <a:ext uri="{28A0092B-C50C-407E-A947-70E740481C1C}">
                <a14:useLocalDpi xmlns:a14="http://schemas.microsoft.com/office/drawing/2010/main" val="0"/>
              </a:ext>
            </a:extLst>
          </a:blip>
          <a:srcRect r="41868"/>
          <a:stretch/>
        </p:blipFill>
        <p:spPr bwMode="auto">
          <a:xfrm>
            <a:off x="6760740" y="155526"/>
            <a:ext cx="2398500" cy="2675988"/>
          </a:xfrm>
          <a:prstGeom prst="rect">
            <a:avLst/>
          </a:prstGeom>
          <a:noFill/>
          <a:extLst>
            <a:ext uri="{909E8E84-426E-40DD-AFC4-6F175D3DCCD1}">
              <a14:hiddenFill xmlns:a14="http://schemas.microsoft.com/office/drawing/2010/main">
                <a:solidFill>
                  <a:srgbClr val="FFFFFF"/>
                </a:solidFill>
              </a14:hiddenFill>
            </a:ext>
          </a:extLst>
        </p:spPr>
      </p:pic>
      <p:pic>
        <p:nvPicPr>
          <p:cNvPr id="31752" name="Picture 8" descr="Gen9 – Gene Synthesis Compan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074924"/>
            <a:ext cx="1485900" cy="91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4490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18752" y="844163"/>
            <a:ext cx="9144000" cy="519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7591" tIns="28795" rIns="57591" bIns="28795">
            <a:spAutoFit/>
          </a:bodyPr>
          <a:lstStyle>
            <a:lvl1pPr eaLnBrk="0" hangingPunct="0">
              <a:defRPr sz="3600">
                <a:solidFill>
                  <a:srgbClr val="000000"/>
                </a:solidFill>
                <a:latin typeface="Gill Sans" charset="0"/>
                <a:ea typeface="ヒラギノ角ゴ ProN W3" charset="-128"/>
                <a:sym typeface="Gill Sans" charset="0"/>
              </a:defRPr>
            </a:lvl1pPr>
            <a:lvl2pPr marL="742950" indent="-285750" eaLnBrk="0" hangingPunct="0">
              <a:defRPr sz="3600">
                <a:solidFill>
                  <a:srgbClr val="000000"/>
                </a:solidFill>
                <a:latin typeface="Gill Sans" charset="0"/>
                <a:ea typeface="ヒラギノ角ゴ ProN W3" charset="-128"/>
                <a:sym typeface="Gill Sans" charset="0"/>
              </a:defRPr>
            </a:lvl2pPr>
            <a:lvl3pPr marL="1143000" indent="-228600" eaLnBrk="0" hangingPunct="0">
              <a:defRPr sz="3600">
                <a:solidFill>
                  <a:srgbClr val="000000"/>
                </a:solidFill>
                <a:latin typeface="Gill Sans" charset="0"/>
                <a:ea typeface="ヒラギノ角ゴ ProN W3" charset="-128"/>
                <a:sym typeface="Gill Sans" charset="0"/>
              </a:defRPr>
            </a:lvl3pPr>
            <a:lvl4pPr marL="1600200" indent="-228600" eaLnBrk="0" hangingPunct="0">
              <a:defRPr sz="3600">
                <a:solidFill>
                  <a:srgbClr val="000000"/>
                </a:solidFill>
                <a:latin typeface="Gill Sans" charset="0"/>
                <a:ea typeface="ヒラギノ角ゴ ProN W3" charset="-128"/>
                <a:sym typeface="Gill Sans" charset="0"/>
              </a:defRPr>
            </a:lvl4pPr>
            <a:lvl5pPr marL="2057400" indent="-228600" eaLnBrk="0" hangingPunct="0">
              <a:defRPr sz="36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000000"/>
                </a:solidFill>
                <a:latin typeface="Gill Sans" charset="0"/>
                <a:ea typeface="ヒラギノ角ゴ ProN W3" charset="-128"/>
                <a:sym typeface="Gill Sans" charset="0"/>
              </a:defRPr>
            </a:lvl9pPr>
          </a:lstStyle>
          <a:p>
            <a:pPr eaLnBrk="1" hangingPunct="1"/>
            <a:r>
              <a:rPr lang="en-US" altLang="en-US" sz="3000" b="1" dirty="0">
                <a:solidFill>
                  <a:srgbClr val="0070C0"/>
                </a:solidFill>
                <a:latin typeface="Times New Roman" pitchFamily="18" charset="0"/>
                <a:cs typeface="Times New Roman" pitchFamily="18" charset="0"/>
              </a:rPr>
              <a:t>Molecular Machines Group </a:t>
            </a:r>
          </a:p>
        </p:txBody>
      </p:sp>
      <p:sp>
        <p:nvSpPr>
          <p:cNvPr id="13316" name="TextBox 3"/>
          <p:cNvSpPr txBox="1">
            <a:spLocks noChangeArrowheads="1"/>
          </p:cNvSpPr>
          <p:nvPr/>
        </p:nvSpPr>
        <p:spPr bwMode="auto">
          <a:xfrm>
            <a:off x="17145" y="1318260"/>
            <a:ext cx="3604455" cy="282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7598" tIns="28799" rIns="57598" bIns="28799">
            <a:spAutoFit/>
          </a:bodyPr>
          <a:lstStyle>
            <a:lvl1pPr eaLnBrk="0" hangingPunct="0">
              <a:defRPr sz="3600">
                <a:solidFill>
                  <a:srgbClr val="000000"/>
                </a:solidFill>
                <a:latin typeface="Gill Sans" charset="0"/>
                <a:ea typeface="ヒラギノ角ゴ ProN W3" charset="-128"/>
                <a:sym typeface="Gill Sans" charset="0"/>
              </a:defRPr>
            </a:lvl1pPr>
            <a:lvl2pPr marL="742950" indent="-285750" eaLnBrk="0" hangingPunct="0">
              <a:defRPr sz="3600">
                <a:solidFill>
                  <a:srgbClr val="000000"/>
                </a:solidFill>
                <a:latin typeface="Gill Sans" charset="0"/>
                <a:ea typeface="ヒラギノ角ゴ ProN W3" charset="-128"/>
                <a:sym typeface="Gill Sans" charset="0"/>
              </a:defRPr>
            </a:lvl2pPr>
            <a:lvl3pPr marL="1143000" indent="-228600" eaLnBrk="0" hangingPunct="0">
              <a:defRPr sz="3600">
                <a:solidFill>
                  <a:srgbClr val="000000"/>
                </a:solidFill>
                <a:latin typeface="Gill Sans" charset="0"/>
                <a:ea typeface="ヒラギノ角ゴ ProN W3" charset="-128"/>
                <a:sym typeface="Gill Sans" charset="0"/>
              </a:defRPr>
            </a:lvl3pPr>
            <a:lvl4pPr marL="1600200" indent="-228600" eaLnBrk="0" hangingPunct="0">
              <a:defRPr sz="3600">
                <a:solidFill>
                  <a:srgbClr val="000000"/>
                </a:solidFill>
                <a:latin typeface="Gill Sans" charset="0"/>
                <a:ea typeface="ヒラギノ角ゴ ProN W3" charset="-128"/>
                <a:sym typeface="Gill Sans" charset="0"/>
              </a:defRPr>
            </a:lvl4pPr>
            <a:lvl5pPr marL="2057400" indent="-228600" eaLnBrk="0" hangingPunct="0">
              <a:defRPr sz="36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000000"/>
                </a:solidFill>
                <a:latin typeface="Gill Sans" charset="0"/>
                <a:ea typeface="ヒラギノ角ゴ ProN W3" charset="-128"/>
                <a:sym typeface="Gill Sans" charset="0"/>
              </a:defRPr>
            </a:lvl9pPr>
          </a:lstStyle>
          <a:p>
            <a:pPr algn="l" eaLnBrk="1" hangingPunct="1"/>
            <a:r>
              <a:rPr lang="en-US" altLang="en-US" dirty="0"/>
              <a:t>Noah Jakimo</a:t>
            </a:r>
          </a:p>
          <a:p>
            <a:pPr algn="l" eaLnBrk="1" hangingPunct="1"/>
            <a:r>
              <a:rPr lang="en-US" altLang="en-US" dirty="0"/>
              <a:t>Lisa Nip</a:t>
            </a:r>
          </a:p>
          <a:p>
            <a:pPr algn="l" eaLnBrk="1" hangingPunct="1"/>
            <a:r>
              <a:rPr lang="en-US" altLang="en-US" dirty="0"/>
              <a:t>Divya </a:t>
            </a:r>
            <a:r>
              <a:rPr lang="en-US" altLang="en-US" dirty="0" smtClean="0"/>
              <a:t>Arcot</a:t>
            </a:r>
          </a:p>
          <a:p>
            <a:pPr algn="l" eaLnBrk="1" hangingPunct="1"/>
            <a:r>
              <a:rPr lang="en-US" altLang="en-US" dirty="0" err="1" smtClean="0"/>
              <a:t>Jalena</a:t>
            </a:r>
            <a:r>
              <a:rPr lang="en-US" altLang="en-US" dirty="0" smtClean="0"/>
              <a:t> Mandic</a:t>
            </a:r>
          </a:p>
          <a:p>
            <a:pPr algn="l" eaLnBrk="1" hangingPunct="1"/>
            <a:r>
              <a:rPr lang="en-US" altLang="en-US" dirty="0" smtClean="0"/>
              <a:t>Charles Fracchia</a:t>
            </a:r>
            <a:endParaRPr lang="en-US" altLang="en-US" dirty="0"/>
          </a:p>
        </p:txBody>
      </p:sp>
      <p:sp>
        <p:nvSpPr>
          <p:cNvPr id="13317" name="AutoShape 2" descr="data:image/jpeg;base64,/9j/4AAQSkZJRgABAQAAAQABAAD/2wBDAAkGBwgHBgkIBwgKCgkLDRYPDQwMDRsUFRAWIB0iIiAdHx8kKDQsJCYxJx8fLT0tMTU3Ojo6Iys/RD84QzQ5Ojf/2wBDAQoKCg0MDRoPDxo3JR8lNzc3Nzc3Nzc3Nzc3Nzc3Nzc3Nzc3Nzc3Nzc3Nzc3Nzc3Nzc3Nzc3Nzc3Nzc3Nzc3Nzf/wAARCAC/AMADASIAAhEBAxEB/8QAGwAAAQUBAQAAAAAAAAAAAAAAAwECBAUGAAf/xAA4EAABBAEDAwMCAwYFBQEAAAABAAIDESEEEjEFQVETImFxkRQygQYjQqGxwRUkM+HwQ1Ji0fFy/8QAGAEAAwEBAAAAAAAAAAAAAAAAAQIDAAT/xAAhEQEBAAICAwADAQEAAAAAAAAAAQIRITEDEkEiUWETMv/aAAwDAQACEQMRAD8AmJLrjlOICTgeSlM7sux3wuA+yU80crMQ8ob3UaPHPKIRjCFI8UWnx9kGdYsklNle3s4CsqHLMQNgF48qJqNcIGuM8gZ/dD2HSzOrZ/Ea+g7oLuoRgmtzqF2BSz0v7QsZYi91jkKr1Wum1JuQlrB/ADX3Q9m01zutacA7nsx8p0PWdK6x6zAewtYF20nkAD5Qd7m2A4V45tGUHqfrtLQ5rrvj6prpRQJOCO68/wCmdal0ZayS3RA8ePopuo/aYh22MFzKweCjyzYN1TADuePhc6fdtLHg58rC/wCOzZMbdnzV/dPj65MKDgD3whttRv2u9x9wKeCCLBCzOg63FK4RvHpv8Hgq808zXGiR9Udsk33HdcReQkYfblOrwixKPmvCQ975TkhFlYDatclql3NUsIiQDPgJ3ykvGfKzO7Wmpe1fZNf2zWeSgznOpV80rPc83Q5+iXWyva3BAvAPhUfVdU+CLbHZLhW49ktoyF13UxA47AC93g8Kh1muk1Tg1x4zlAknc8vLiTXfuozCN10BfZLJ9HehXFsdbRbyhvdfJLbNiuSnyuLm2bDf6oDn4Ij5vmkcQp7XYquPKG9wBO1wBP8A2pWh72EGQAeNuUK6OAT8uH9k8AxzzdE/cpL3ACz+icWOLiXHJTKdmhdd0Sislc2mk3nupTZLFEYKhFpIFk3/AERIpBW11muChYMqU7cSC1+LsWtB0Lqr7Gn1P5h+U9/os7G4NN3QPIRIpKLT3vB8JaZ6Tp9Uxw2hwNcKXa880vWNRHIxj5Bub+Uu/wCcLadM18esgEm3a66c08td4TShpPOQuXchceCiDl2LXLqwsx3I8pDnjCXi6TVhKgah4Ha8IziFV9Y1XoadzhVgee6FrK7q3UGxFxwA0YF9/Kzmo1x1JoGx8IOq2yNMhe5z3cnygRvAaaJH6cqXfJ+uHSneCALF1gJjBtdVXRpPcCGbvIz/AOkAPO8tB+CQmgXs7VXIBGOeTXhDgI/KRQGMnJR2Moezvye5Q5cNcYiCc/qjv4H9dgGmUO5+iR8zHAkg4Hbulghd6dO/j/TCa6GNooncRwAtwwmnjEpaA3BGSSiSOZE6omB1ck912ktwqq4FBWI0YcBTeSlyurybHG2KpzNzg4NrzhBe3aA6hYOcK9k0VtwCCosmlcGFoba08kG+OoOwlorIPYLmvaQGuPu7FOYPSNONKPPGQ4uHnNKnad4StwOD+Yd/K0HRNc588Lt3ud+7k/8AIZo/VZiIu2i+eVP6RO2PVs32Gh18JbP0Mu3pMT7AJ570jKl0knrzMcx3tB3E9grkGwE8oUtZSdkq5EHX2AXLr+65AVPL1qNpk/dPaASA48FZzqOs1Ezj68jSAbEbRWFY9eEbXlzaa6y51LMP1e9xJ+gPdQttp5o2aUM3Oqw439FGMgoUQKRJ6kFuO1rQo4c0ZAycBPjAyook9RrGtBJJz8JZI2xglxz2aEPTjaHSPBu6GUyeXa+gBYOUf4Hwse8HcWkGvaFIhe80CAXEXZHCBE/1DgOB4vsrPQRbQSGWf+8rZXUHCbpha4A1WeT5Qxp38bSAT2Fqyh0gl1bGvb+ZpJJ+uFYf4azcLe4Duo+8nS08e+1bodJcoaB7GG3O+fCuIYdrrNGhi0RkTGtAYKaOKRQ3Hyp3lTGagEjWkAf0UKeLkNOKVg+xmrpBLQbGcfZLvQqDX6Yj3AAd7Vc1u14achwyr7qXtZ+XAVI4sIJby72j4XV47bHN5JqgW5hJA4yESKQF4ogElBf7SSewTGkZLTtPIVLEmj0OplYGtbK4NGKBpbfp8pOnjZKfeBV1krzbSzOb7u4N0t70TUfiYGvNXQNXeEuPFNbwt+B8JOUvZIePhUKX+qa9wa0kmh/Rc51Ku6pqY2wuYXEF7S20tupsWf6vqo9bG+SJpZQoOd/EPhZaVpiuSr8AlaaI6N/TyyUEagNDKrx3CzvUgNzQ3De/lSx/6PejADK1ofhvJK4xsNGiGg4KGJHtaR2J7IkA2x2aoW5NZos5Dra/aHgnsOFGna/1nYIJyiE3LuvJUqPe+Td2rJKboOyaZoi2MI3vdg/CvdHBIxjXGBz2HFMdkfVQtO2AShzzTq5IwrfRauOJpYySy82brJ44UM8vbp0YSRJhY5hMkrR6pFbRwB4RSx7znjwhxyh+S4HPZTI6Ix3U/WraDjhNChQRtmBflOaOcoU0jWnLqQ9bR4hsjCL7qO8ZzRQtT1GJpPv+MKA7qjXOIYSRxa3+VLc8RNcwFjgaNjCzhYWg+WmvNK9k1rJRtv3Km1gLJw5gyeyt4pZwh5NXkKZo226geFHa0ONcgeFJlnEkYa4EO7902KIMDuLPCvvhGisJDQO23lbf9kyHaQEnI9v6crFRgFoGQLIytT+yUxp8NGz7gfIGClnYtcOBSS8UmRP3DmqwQiD54VChy8gfBWb6xptQ6f1TFuDhtx/D9FpiLQpG7hRr9UmWO4aXTC6rSaqFxljDhmqBtVGs0Oo90zrvJJd3W31LpTC+WOFpjGRv5PilneqESm55wXVlrOAFPH8aa8s9Hd7STnFUpUo/Cgtc5p7EBR3Ob6tsaABkWpEh3gGZjw05yE+RcUWQN3AxuNK10MEj480B8qHBCzU6kCKMhgPJVxqagYWt4pLnfh8MfoD9I8u/eTABuQQgP0u3/TmbR7WjRaeXUNcXk2Gkt8lQoYnyytZRLt1ba7Y/5wmxnHDZWT4m6d+phcLdY8hXmjmc5gVO/TSac4PtN7Pmv/quejD1W1WQpeS2c1Xx34kSyOY2wSPhU2udJLYBIsZtX2vY2OMXgrOyEyPOzAAs/AQwu+j58In4ev8AUmAHwjR6bRtdYkz5JTJ9JINO+cE0KNcqPpmyzStia8kVZttV/wDP5q+rpz7kutLA6SF2WGj8FV3UGFpILsjupOnc+J+xwIJ7jgpeox3CSBlLOzXWlX752BxP5TQd3ISzOBpjXA5QiXNGwYDh91zmHcCBzSbSOx2SGqIJA8Ky6PNq26qOLTySRvfiM0D891XwtLHC2h14oq06Y5+l1MeslotZ2v8AKOCUL2MafpOq1Uevk6frXNlkoyNkAqz3BV7fZUPQ/wDOaybqRJDHDZF9PKuopmyyPjB9zDkJ8QvYndIRd9kq7j6d0QZ3qs79Pp3aVp23gOH/AG/8ws1+Hh9CTUSAgEn0xeMLY9b0LdRpnuB2loJu1588zze22+mwc2pWXZ5eAwIRI0uJeS4Y4FqQ4yOLyXX5BHyq90Z9QOeaF9jlWImFOLSaf2BwFrDYa1drHoumAa+XaBZwpztM2R29/c4xwm9Ebu0rQBmzyrhsYDR91z5ZWZVbDHhVO0j2f6ZPCH6EjSTsG4midtK6cBjthM9MOyfsjj5NG9VQzRlztz2j6qy6PDseQ0YpElDW0AAiaC2vfzxQIU88/anxw1yidUeQ4tPf5VYNNYJDd19j3UzXPJlI5yhxGsfdNL6tlNhxxPaMAgH9UwwOZfphrQ7mm1asQASBf0Tttn3ceFX/AESuKoZpdzrfZJ/kEXVwAaeqCnPYwVQ7/ZCmyCDnwl9uWs4ZadjGvDZHbe4KHvaxwDHbjz8KX1OL99GP0SSaZkWxzqDBk8fqujaEx3ag+oTIC0+4nBVvDK6TTTQk5fHj73RVVCx247ALvF8K/wCjRDVa2ESNa1rQd1dzaGX8LGg6T1TSw6NolL43YJZ6R8AYrnhS+nSO1Ovm1TI3sgLGsZvFF1WbrtzSNBoYGEuZG1t5NKUKGAmkobgiR3b/ANriSDhN4oogHqm+pC+M2WvaWn6FedmN/TdXLp9UzdG4Ub/kQt9r9QzT6aSV/DBZWF1zdR1Bsmunk2tH5G1yloxU6wb3bWivm10RMYMbjYB7IQc5jjtBPyOUm8OfVkH5W02+Ws6FJemq8gq3BJqnFZv9npDUgz25WhY7hcvkn5V1+K8JAbuPKcW1RuqTWkis5S3vbf3U9LozyXS7RdBTYmthiJPJVbqtUzTPpwN8oketjkALjYPgppjtpYBrWBziQM+FDiJ9QtJzePCPrNXGx2XgDtajxua6Rjm9zym9dBasIarPKeQCcJQK7fX4TH32IWhdBuft8KPI+x/ZFlPusGlGlx8LSEql6o//ADIrNBC6jM5+jY0DkUflJqHb9W6m7ju4+Ao2rk3PzWF1SdOW3sTTEPYWkX2xyVqP2fhMTmR8SNJB+yyujkLJWFgJd2wtp0oifViVn5PTFkDFm/8AZHULLw0DC7hx/VF44QmZGee58p1pyiocz9sZIFnmk88YQZbLCK5SipOsapur0GohY/a4tI2nm1mRqjPooYHGttNLQP8Al9lYdUlE2plZ+WFh24HJHwq4aRsc+9hkY/YXcAnH9FP2+H9UTWaSSIbtrmg3X+6rnHZ+XBvJVjLrNSba9znM7BxyP5Ksny+qINp8SVd9A1G/UyDAdsB2/qtHG+jQ55KxvRZfT6tEDj1Laf7LWsJvx4XP5ZrJ0eK8J0ZJ74Upr2N+teeVXGXYy74+UJmtEjy2wCpa326PcTqTWztIHPkKtGnfGwAOzfdWDptOAPUkBPwgvk0smWSgUMgqmO2ym1c/c9xNWb5rhSdCwtk3OKKTpXGo3tOM/KVrA02Ca+E960WcLDeNmTSG9w8qP6hFg/lXF5847YUvWwblssj/AIofVRZn5T5Hm+VHmeI43PP8ItUieVZ6aZw1MtV+Yi1HfVjJPlIXh5tx5yntYW24jF9v6rocY2ld/mGtA9zeCt/0KH0OnxCqJFn9crB6GP8AzAkc0bD5NLX6fqokkZCyNzXGmg9v+UhOx1w0TSnYGcqPHKCB27IwdaoAx7i0Ge/TNV8oxHCY8WEtFj9ZEINfcwOwyFw+Sha7WBumO0O9RwppxwrbrmmlM7JmbXNY38pF/VV+o0jddGNr7eBYAoV+nZRs1T74ZiRzg07rLv8Ay5Q4SwvLp7wPaOcrTQ9HYN0sm57Wj2sdncVnup/utZK6P2048DhUlLQHvayUTRYLXAtvkla6KVs0TJAfa8Bw+ixcrgW7SQr3oOouEwOdYZlvwCk8uPGzePLV0v8AL8HIUbW9PjkZuDnNcM2E5khDheUeR+9oF2PA7rn3Y6sdfVY3p8v/AEpLN8FPfoNdz6bXdjkokkr4nWzyk/xB4GWm/qqy1beGkaTTauL80Iz82hj8UzghtfJKlv10sntDK+65kZcSX/yR3+yZen7D0p1HMxtp8KY4+3PKVhDWoUzgTgKdu+UuIY53elW9anEWm2Xl5qr7Kc53n9VR9TZPJqQHN/dkDb8quE5Rzy4QA68OFH6KVF7mFrsXgKMxnuJrIKlMia6mNJ3XwPCrUUrRl4eGMdTiORmlc9KMn45rJDuc1u5rq+l/yUDTaZ2nY6R17h8WrTosEjtTJqPTLbPt3eClnNN8aWMtAAbxaKOQSgxRgUSMhGu/jyqlHNpCT+iU85TSeUGBkja8EE3f8lE/AQib1A0BynVi0h45Qsg7AELQKq/FrG/tB0rUDVyzsYXMcbpq23fmlVdbmd6bdHpyPWnu3H+Bnc/2QumYGDQPneTw0HLj2Pj6q76Lpo49RKwAkFmSeTlSdXFHBFHFC3bG3Fefr8pOmN26qQY/J/dJ5LbhT4T8oMRtcWXeefKlQAkUcoWpjsW3kcLoJgA03nv5XL3HR1R36ZsgJGP7qNJpHB/tCmtnxk2lM9Zqz3PlPjuDeUFkDrrKKIqB8qSZGBvFnwo8sgsEHlNd0A30GqLK4G6q06aXFg+cKO0GR2boWtC2iCMSAB3BNZVo/SMfFtkY1w+Qq2QVCb8I3T+oGEiOa3RcA92/7Lo8VmuUfJEXXfs+HP36YloxYTtL0gxyjcCc8gLSNLHgPaQQRg9inhgHDRVKnpE9q6LRbz7uPAVnFE1jabj9FwA+fsiAgBaY6bZ98JQmJw4orMknymON8hKc3aaeSkZyY7A/snclNJFUixj3AAkmmgWT4CpYCZ3v1kgIM9bAeWxj8v35/VTOpkzPj0Q4lt0n/wCB2/U0PukoOIqvHCnnfhpPqt6nHcO7uDagdHt2snsnaAGhXWrj3ad7azRFqk6GQJpOfcbU8r+FVwn5RbvbbTxxSgTRuDiYua4tWjsjI/3QXR2OO+Co4rZKn8S4W0iiPjKQTvzR4UyaEPouQPwzSRgUVaUl2aJnG7dZ+qaZDht2fjNqT+GbyGNB+iaYw0AVn4R0HKO1tu3P48I0Q+l90hHHYFFDabjhC0ZA5wRCb4URpx5UnWktgLgoccm6vI7Knj6S8va06dq3ad1A7ojyPH0V+xwe0OabachZSK+w/Qq36dqfTkELssefb8HwqY564TsW4SgjHhID2IFpbTlKLz3Thzn+aQH4SjKwv//Z"/>
          <p:cNvSpPr>
            <a:spLocks noChangeAspect="1" noChangeArrowheads="1"/>
          </p:cNvSpPr>
          <p:nvPr/>
        </p:nvSpPr>
        <p:spPr bwMode="auto">
          <a:xfrm>
            <a:off x="4553248" y="-205978"/>
            <a:ext cx="17145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598" tIns="28799" rIns="57598" bIns="28799"/>
          <a:lstStyle>
            <a:lvl1pPr eaLnBrk="0" hangingPunct="0">
              <a:defRPr sz="3600">
                <a:solidFill>
                  <a:srgbClr val="000000"/>
                </a:solidFill>
                <a:latin typeface="Gill Sans" charset="0"/>
                <a:ea typeface="ヒラギノ角ゴ ProN W3" charset="-128"/>
                <a:sym typeface="Gill Sans" charset="0"/>
              </a:defRPr>
            </a:lvl1pPr>
            <a:lvl2pPr marL="742950" indent="-285750" eaLnBrk="0" hangingPunct="0">
              <a:defRPr sz="3600">
                <a:solidFill>
                  <a:srgbClr val="000000"/>
                </a:solidFill>
                <a:latin typeface="Gill Sans" charset="0"/>
                <a:ea typeface="ヒラギノ角ゴ ProN W3" charset="-128"/>
                <a:sym typeface="Gill Sans" charset="0"/>
              </a:defRPr>
            </a:lvl2pPr>
            <a:lvl3pPr marL="1143000" indent="-228600" eaLnBrk="0" hangingPunct="0">
              <a:defRPr sz="3600">
                <a:solidFill>
                  <a:srgbClr val="000000"/>
                </a:solidFill>
                <a:latin typeface="Gill Sans" charset="0"/>
                <a:ea typeface="ヒラギノ角ゴ ProN W3" charset="-128"/>
                <a:sym typeface="Gill Sans" charset="0"/>
              </a:defRPr>
            </a:lvl3pPr>
            <a:lvl4pPr marL="1600200" indent="-228600" eaLnBrk="0" hangingPunct="0">
              <a:defRPr sz="3600">
                <a:solidFill>
                  <a:srgbClr val="000000"/>
                </a:solidFill>
                <a:latin typeface="Gill Sans" charset="0"/>
                <a:ea typeface="ヒラギノ角ゴ ProN W3" charset="-128"/>
                <a:sym typeface="Gill Sans" charset="0"/>
              </a:defRPr>
            </a:lvl4pPr>
            <a:lvl5pPr marL="2057400" indent="-228600" eaLnBrk="0" hangingPunct="0">
              <a:defRPr sz="36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000000"/>
                </a:solidFill>
                <a:latin typeface="Gill Sans" charset="0"/>
                <a:ea typeface="ヒラギノ角ゴ ProN W3" charset="-128"/>
                <a:sym typeface="Gill Sans" charset="0"/>
              </a:defRPr>
            </a:lvl9pPr>
          </a:lstStyle>
          <a:p>
            <a:pPr eaLnBrk="1" hangingPunct="1"/>
            <a:endParaRPr lang="en-US" altLang="en-US"/>
          </a:p>
        </p:txBody>
      </p:sp>
      <p:sp>
        <p:nvSpPr>
          <p:cNvPr id="13319" name="AutoShape 5" descr="data:image/jpeg;base64,/9j/4AAQSkZJRgABAQAAAQABAAD/2wCEAAkGBxQSEhUUExQUFBQXFBYUFRUUFxYUFBQUFRQWFhQUFxQYHCggGBolHBUUITEhJSkrLi4uFx8zODMsNygtLisBCgoKDg0OGxAQGiwkHyYsLCwsLCwsLCwsLCwsLCwsLCwsLCwsLCwsLCwsLCwsLCwsLCwsLCwsLCwsLCwsLCwsLP/AABEIAKAAoAMBIgACEQEDEQH/xAAcAAABBQEBAQAAAAAAAAAAAAABAAIDBAUGBwj/xAA5EAABAwEEBwYFAwMFAAAAAAABAAIRAwQhMUEFElFhcYHwBiKRobHBBxMy0fEjQuEUM+JSYnKCov/EABkBAAMBAQEAAAAAAAAAAAAAAAABAwIEBf/EACERAQEAAgMAAgIDAAAAAAAAAAABAhEDITESQSJRBBMy/9oADAMBAAIRAxEAPwD1VBFJIAgiggtkgigmRJJJIAhFMc8DEgcVH/VN2pGsIhQtrjamMtzCYmDlOd6RrSSCSCFJBJAFJJJBkkkigGJIoJsggU5NKYApIJIIV5x20+J7LOTSsobWqC5zyf02RkI+o+Sf8Xu1Js1JtnpkipWBLiLi2mLjftJu8V4cAk1I1NKaftFpeXVqz3HZJDQNgaLgqbW3Y8uON3JKmeaD370Gt1NLVS3UNWpq7C50Zb9w8Ex+lapaGmo7VGAJkCMCNioSrDmXAjgeCDez/Crtqa7TZrQ8mq2+m5xk1G5tnNw9DuXpOsvlCk9zHBzHFrgQWkXEHIzkvoHsR2mFsoNcbqjYbUH+4fuG44pE66UVXa9StcgJEkAigEigigGoJ6BC0wamkJyBQDU0lOKz9PWk07PWeDBbSeQdjgwwfFAfPHbrSZtFtrvJmKjqbIvAZTJY2Dvif+ywE6puwwHAJqSiywXQDyTX0U6zLptEdjrRaAHBuow369S6ZzDcSi2QSW+OSLFes9jdGGNy9J0d2EZRvc7XdtjPdKtWjQ7BgPc+ahlzSOnD+PbO3ktopEFdX8NdLmhaIJhrxDuX0nlJ8Sou0eidScxkfYrD0NX+VWY//S4EjdN/lPiqTL5TaOWHxuq+k7PVkK2xywdFVpaL5ux2rYpPTlYq40qQKu0qZpTI9FAIoAJIoLTBqaU8ppQDCuY+Idpayw1QTGu3VG8nALqCuK+KWin1rJLMWGSN0iTyEoE9eBVhf6K/oXQdS0G7uszcfMAZlSNsYfaG0pnv6pIuwxuyXqFi0f8ALaGsABAgTgFLPPXjo48N3tF2Z7KUqEOLQ5917r4O4ZFdkRcsKlYqwg/PgZgMHuSrdG1umHEHeBClvXtdEm+pF57Fl6QexglxAG8gKe2WkgYwsCvWsdM61Ygugnv99xjG7mFjq3Te8se0ekKTKoIkELzq36ONKvqHOCN4JiF6MNJUKh7hgwCAQWug4EA5LB7Z6NNQU3NxksPAiR6J8d+OWmeXH5Y7j0LQ7dUAC8QI24X3reoOXPaCaRSpz9Wo0Hjqgey3qCtj45M/WgwqZirU1YYqMJQnJrU5AJJKEk2AKaU4oFMGFQ1WyCFOVG4IJ47pDsn/AE9tY8Hua+uNveJuXSWmhULf0yAd963O0tkDwCcQbtxxB8QqtmK5uSflp3cXkrkrVoGo4tJtFeQBrNaXgVIMyQ0gDZctax2RwBc4EbL/ACXRlqz7dWAIHl91jOddrYSb6Vbc2dVUnaB1/qa17dbWAdgDhMcLlftYhoMKXRtqB7puIyOxYx/0pZ0q0tDMEEtF2AGAWdpqza2oAMag9CumtEQua05b2UWh78NcAZySDA5os1ei31uuhsAu6yAWxQWPooy0EZiVs0V1Y+POy9XKanaoKasMW2UrU9ManhAJJFBaYBApyBQEZTHqRyY4Jkz7bQDxBwXO1SWkgZGBO7BdXUasDS9GHa2TsdxUuSdbX4cu9KNot5AAH1G4AZqB9N4vaAScZuU1SxB4kEtJBbrNxG8FZllY6mSyvUquMmHti8SIujZKh67pb9LNpr1i0NDBO0m4JtCgRLnkFxAGwCJj1V6syiG/XWPdwwv4rDNgFoqNueKbTfL3d+847oIu3JXDTct141fmOLVxnxGratnYLu/VbxhoLiR4Ac129tqtY2LgByAAXjXbDTf9VXlv9tktp75jWdzgeAT48flltHlz1hr9vSPhvpoVqWoT32CL8SNvsvQKC+d+yWkzZq7KgwmCNoNxX0Bo60B7QReCJV/K47+2nTU7FDTVhgWmUjU9NanpgkEUE0wQKKBTBhCY5Pe6MVUq2oftvPknJaEdsr6v2/nJcz2ntppWerWcJLWEgb8GgcSts05x6K5/ts0fIAP0l7BxlwgenWFLjMcbSx/LKRV0dbDqt1sSBJylarmBwvAPFZFjpd2Fap1HMuxavMmX7eppZdZG7BzQqDVBJVarpMC8gysjSNsfUERqt8yjLKN6rke3enXVCKDPpcO+cS7Y0brvNc1oHRvz3uaMQwkccl1LNF/OtbWR+0kZxBBw8Vr6D7OmzWio3VkH6TtBMjiunjxvx/FxcmX53bjqfZet3YGPV69Z7Dmsyn8uq0gtiDkRfmrVls4GIi+ea2bLTARq77YtmumjRVtgVaiFbYFpk8IoIpgimolRV6uqN61JtM6pUAxVGrbSZDbo8VE4zecfz9lHEOB2yDxH4Pir48cnrFyB5LnX+ac2nAzUgYOuuPUo6u1U0yjY2euuvPn+2tLWof8AFzXeDh/K6Xq/rrks3SND5jHMOYLZwxuP3WOSbxsb47rLbCo0rgVba0EI2WzGBOxWhRC8nT1tsyrZQs+00dZ2qOa6CrRCqizRgsXFqZOa0PY4tzJ2OjwXb6RsuD9lx2wVk2DRx+e2of2g+dy6gskX4R1+PuvR/jTeDzv5PWbOs7ZF6nZTjBRtpkGPTPgrFJwOOPUn0V+r6h54kpVo/hXKVeVSa3Ymgwbs1jLi/TUz/bXa9PlZ9GsrTHqKiYrPtDpd5BW7TU1RvyVJjblfin2jlQaMZ2Jjr2A7ydlxMlF2e4T14J1Jnd6zw9ldNE9jhgR6/ifZMdXcwEloIAJuMSNgCugbJ6w91FaGyDndI65BAChU12NeARrCYMT4ZnrNR1m378/brcn2do1GtMEgXTtyu29ZJr396N2tdx2bInwSsOVnWc3ubsd5G8eqmLQqtubqVgcnAg8WmRO+CfBWJXmck1lY9Lju8ZTXMTHKQqCqFNVZsHeDjBxjDGPa9aLPxx4qpo5kMG+/ferzDddcb+vRenxTWEeZy3edYlttdQVywMYWhrTm0ycicNmWasU3OIktIPGcfBQ0mzVeTP1XcgI9FqagAw6y9FvUY3TbPUME8+ePug+mS5o4qYtuiNx4D8qCoP1ACAO773nySBOdDpwGcqxSqKGqwExu5JtNyhyz7Vwv0tWx0nh0U2mOuusEDeZT2K+M1EaheLzjh5H8KWmIaLujh6I1Mb9hv3GOuSbTPcG0e2HutkkDTkD1h7qKqMccJ5H8KaBt2+WCAbOB3eOHokEbgNmwHlP8KLXktOEi87wcPOVbJOYyy3/hQlo5X4bM/bwCYQPs7XOZrgEA+GS0joinlI5qhUZI5R11kVpWOqdUY4b1z8mE32thnddVA/QrcnO8ioH6Bu/uf+P8lquqFRWir3TeZ3Kf9eNvin9uc+2S1kADklVrCm0uOAvuuJJ91KMclSru136uTZnOXGPuuvxzJbCx31OF5OseOJ9Vac3AHh4QPcpzWk7h9/wgGSds+pSBSMyT1f7KkyfmHG5g959ldrOME4buP4Cps+t3GPFE9H0sN+onh91VZgOs1ZrGA7xH263KBzYDeH4UuX/NUw9f/9k="/>
          <p:cNvSpPr>
            <a:spLocks noChangeAspect="1" noChangeArrowheads="1"/>
          </p:cNvSpPr>
          <p:nvPr/>
        </p:nvSpPr>
        <p:spPr bwMode="auto">
          <a:xfrm>
            <a:off x="4638973" y="-91678"/>
            <a:ext cx="17145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598" tIns="28799" rIns="57598" bIns="28799"/>
          <a:lstStyle>
            <a:lvl1pPr eaLnBrk="0" hangingPunct="0">
              <a:defRPr sz="3600">
                <a:solidFill>
                  <a:srgbClr val="000000"/>
                </a:solidFill>
                <a:latin typeface="Gill Sans" charset="0"/>
                <a:ea typeface="ヒラギノ角ゴ ProN W3" charset="-128"/>
                <a:sym typeface="Gill Sans" charset="0"/>
              </a:defRPr>
            </a:lvl1pPr>
            <a:lvl2pPr marL="742950" indent="-285750" eaLnBrk="0" hangingPunct="0">
              <a:defRPr sz="3600">
                <a:solidFill>
                  <a:srgbClr val="000000"/>
                </a:solidFill>
                <a:latin typeface="Gill Sans" charset="0"/>
                <a:ea typeface="ヒラギノ角ゴ ProN W3" charset="-128"/>
                <a:sym typeface="Gill Sans" charset="0"/>
              </a:defRPr>
            </a:lvl2pPr>
            <a:lvl3pPr marL="1143000" indent="-228600" eaLnBrk="0" hangingPunct="0">
              <a:defRPr sz="3600">
                <a:solidFill>
                  <a:srgbClr val="000000"/>
                </a:solidFill>
                <a:latin typeface="Gill Sans" charset="0"/>
                <a:ea typeface="ヒラギノ角ゴ ProN W3" charset="-128"/>
                <a:sym typeface="Gill Sans" charset="0"/>
              </a:defRPr>
            </a:lvl3pPr>
            <a:lvl4pPr marL="1600200" indent="-228600" eaLnBrk="0" hangingPunct="0">
              <a:defRPr sz="3600">
                <a:solidFill>
                  <a:srgbClr val="000000"/>
                </a:solidFill>
                <a:latin typeface="Gill Sans" charset="0"/>
                <a:ea typeface="ヒラギノ角ゴ ProN W3" charset="-128"/>
                <a:sym typeface="Gill Sans" charset="0"/>
              </a:defRPr>
            </a:lvl4pPr>
            <a:lvl5pPr marL="2057400" indent="-228600" eaLnBrk="0" hangingPunct="0">
              <a:defRPr sz="36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000000"/>
                </a:solidFill>
                <a:latin typeface="Gill Sans" charset="0"/>
                <a:ea typeface="ヒラギノ角ゴ ProN W3" charset="-128"/>
                <a:sym typeface="Gill Sans" charset="0"/>
              </a:defRPr>
            </a:lvl9pPr>
          </a:lstStyle>
          <a:p>
            <a:pPr eaLnBrk="1" hangingPunct="1"/>
            <a:endParaRPr lang="en-US" altLang="en-US"/>
          </a:p>
        </p:txBody>
      </p:sp>
      <p:sp>
        <p:nvSpPr>
          <p:cNvPr id="13321" name="AutoShape 8" descr="data:image/jpeg;base64,/9j/4AAQSkZJRgABAQAAAQABAAD/2wCEAAkGBhQSEBUUEhQWFBUVFRQUFRUUFBUUFBUUFBQVFRUUFBQXHCYeFxkkGRUUHy8gIycpLCwsFR4xNTAqNSYrLCkBCQoKDgwOGg8PGiofHx8sLCwqLCwsLCwsLCwsLCwqLCwsLCwsKSwsLCwsLCksLCwsKSwsLCwpKSkpKSwsKSksKf/AABEIAO8A0wMBIgACEQEDEQH/xAAbAAABBQEBAAAAAAAAAAAAAAAEAQIDBQYAB//EADsQAAEDAwIEAwYFAgUFAQAAAAEAAhEDBCEFMRJBUWEGInETMoGRobEjUsHR8BThBxVCYvEWQ3KCojP/xAAZAQACAwEAAAAAAAAAAAAAAAACAwABBAX/xAAqEQACAgICAgEDAwUBAAAAAAAAAQIRAyESMUFRIhMyYXGB8BQjocHhBP/aAAwDAQACEQMRAD8AyVQKSiFFWUlAoAAghMKkOyilWyImtfeC1FD3QsrQPmC1NsfKEARKuXLlCHLly5WQ4oOui3FBV34TsfTFz7A2bqDWP/zUrXZQ+q1hwFXj+4qXQBpzvKjJVfpzsFGSqfY1dDwllR8SgfWyoQPYVK0oO3qItrkzhSA5WSyk4k2VyosIpFW+ijzKmpOVvozvMjh9wMujbW3uqZQWvuqdaDGcuXLlCHhFYp9uVHXT7YrmG4MOyilSHZQyrZEPpHzBaq0PlCyVM+Yeq1dkfKEHkJBK5Ikc6FCCpDUA3Q9zehjS52AFgNc8Zuc4tpGBPvfsrIbS+1djAeJwaOpP2Cy954xYDAl4+Sxla5c4+Zxce+VHCNOimrND/wBWuDsDHTdLV8UcbSCCJ/mVnZSx0UTaJRrdKv29d1bGuF5+yoW5H/Cs7TWzs/I6q7LNQ+vKfTpqps7xrueJ3VtSqhMjrYD2TtaiGIdr1I16tybLUaCQVyiD07iURCdhVvop86pWOVtobvOjh2DLo3lp7qnUFp7qnhaDIzly5coUeD10tsU25XWy5huDjsoJUztkOFbKRJS3C1Vj7gWUpbhauy9wIAwlAarqjKDC559B1PRLqF6KbHOOwBJXlWua06u8nZvIdlaIT634hfXJyQycN/dU5KXjlMlEQUFODVzG9ERStHOOApaRdETWAJ857K8s/BVV4mIRlXwNUYJ36oPqRD+nIzPspUNSnC2OleHsydsghE6h4YY4YkFLeeKYawyaMJTrlp3hX+l6rO+DzVZqekOpkyEAyoWkEYhPjJPoS4tPZv6FwHbFFNqLL6RqXFg7q9pVUxFB3Gu9qh+NJxogQ1tVW2gVfxFQNerXQH/ipkOwZdHp9j7oRJQmnnyhFErQ+zIdC5JxLlCjwa4S2oXVwltlzDcFO2Q6LLcIfhVyKQlH3gtXbPhiy1NvmCttS1EUqBcfynHwQeQzJ+NNZL3+zBxzA/VZJ4U1xcF7i47lRSjRYyU9ijKItWy4QrZA2ztidgthommgRIlCaJo5MEjC2NpYgBYcuS9I248dK2G2LgAp7p7SIXWtsm3dOEC+0Z5AhTbPdRXBEKVjJQ9ywpTQSKDWqLXhYa/s+Er0C6pSszrlvgp+GdOhWaFqzNMdwmQVqtKvuJud1knK30WtDgPVdBGA1HGu41A16UuTAQhlRW3h9/4oVEwqz0Svw1Qjh2DLo9b04+UIouVLp+ojhCL/AMxC1mXiw6VyB/zELlYPFnjNdLbJaq6huuSbg4bKBwU7dlE8K30UhjTlU3i+9lgZ0IPzVld1eFpKxuqXhqOycBClsMCDkspsLpRljg2cLSeHtIgy4Ku8PWfHVHNeg29gA3A7rNmyVo0YYX8mD1tbp24AiXRMD9VEz/EGDmlj4qK7FOm4vcJd3yUC7V+LA4B2y53yaClQS9WOlfui8o/4l0ti1ze+Ci6XiNtUy1wIXnt7UpuOzZ7AtPyO6m0umA4FpO6OcVXoGEnfs9F/zGEFW1gcyAO6iq0z7Lij4rG6m8vcRMAJMY2OlKlo0lx4koA+/PoEBc6jRrCGnPfEqio2TBl3EfoPqpDa0yDwyCm8IoRzmymum8L3DoUdpjcY369uiEvqZD89Ai7F8BbI9GR9mgovwpC9V1O4gJTdJqF2WDaiO0vNQKg/qkVY6lwuBTItWC7PV9PoHhRYtj1WNsvF7WtyUQfHDOq1LiJbZq/6Y9VyyX/XLOq5X8QeTMy5Opbpr11Mrkmth9M4UdQpabsKKoUXgoB1Vs0z8ViHulbjUB5Vh6pyfUoUGhoCkqUoTrJkvA6q0/y0uP0VSlTGxhyRZ+DKeVvrKCVhPD/keR0+0ra2FRYcu5GrGvjRLqHhhlUTwgnuqO408W4g0SOUhvEPm1bCjVRFWoCMwqjfgZR5TUsWVH+WiST+VsH5q903w2GtlzS0/wC4gmO8LWOLG5wEDU1Jr9lJSZaivA6rZzbFo7rCVNLa3Ly4Tza2f/rl8l6Rbv8Aw3eiztJzeMseAQSYlRSonFMylxp9u/8A1RHqD6nqUyy0BxdNMktHMj7FegUdDtxngb8RK68cGiGgAI3OVA/SXo8s8Q23DVaO36plJsBWnipnFUYfUfZBMbhbMW4owZdSaEC5PJTCU4SIQlYlXBQhKVE4KcFMcVZCKFyekUIaOoU2mcp9UqIFJLYdSTKqW2KZclF4KBrky0hYm7olriCtfUq81n9VqMccST9EKDRX2lfgeHdCtva0W1WcXJww5oxP+4LBkLXeENfp06bqdUgQeJs853HzS80W1aNGGVOmS2rCKrp6K8oXsEKlGpsrV3OZ7uB8gjHnmssvyaI/g0lLUsKG714NGSs3cX/CN1UB7qzt4arjEZySLivq1W4JDSQwbnmR2V/SbSFMcJGBvKF02wYKcLPappL2OJa50ephW4Jk5UbZmrtayAQZws7fXMuLgYc0cQ79QswNQqNxKfb8RMuKn06B+on0bPS/EgqNzg80t5qGN1iqlU03yNjuinagXBXwCWTQ3U6vE8dpQwanuYSdlKy0ceS344tRo5WSVybB+FNIVgzSXnkp2eHHlMUJPwLc0inSwtHR8KHmjqPhdo3TFhkA8sTJ0wnm3ceRW0paEwIgWNMdEawe2A8yMKNPf0SLdRT7LkX0F7B+szPvUM5UryoGnK5xsYbbvUF7VynUyqTULsnDdzgfurKRFql6Ijmqb2qIubRw553Qr2RuogxpTSnSkVkLLQa0PI6rWTxMWK00/iY6LU2dzhZcy2acL1QPXpceDyVb/T1G5bMDeN1oXUATPVSW1LhKCM6HuFgGlWtSsJbXPukwDmQY2V0PC1zMe1kcPFLiYn8vqg3WDOIkfhuOOJpiRzGES2+vaMw4VWnA4swBsZaif4Jxmior6NXjiIA83DvneJ9FUXdepTdwmJWgr6rdOEOa0c5APWYyqUUJeXOMuJyf0CtfkCSl+hDQpOqHOBuUZb2s1GtHMgIig3haT1Xac4h/F029UeNc5pC8j4QbNdS0mm3ophSpN6LPm+ceajNw4812eSXRxuLZpDdUx0UT9WaNlny4ymjZTmTgaOlqk7Ie71UgiEHYj7Jl8PMEXJ0DxVjnam4gpr7pxO/JCTg+qfxZHogtjKRwqnquTAuVWSh7yh2nKneoA3K5hsZM53lPoqL/ALgPaPpKvzSlp9FV+wBJB9fiFZEVep1SHCBHdVrnScq7vrfyZzCo3FWghFy5KGzsrIHaJSmp8FamWOjlyTNEsi3J3KOvqEjuFknK5GmEaQ6nd4VtZgPGN1lBWIKP0/VfZunkgcfQ6My0v6DhtlVDtRqNxmFqqOoUqg5KC5bT5R9FFL2N34Zl36i92MqShQ5lWlW3ZvhV1/dD3GZJRJ3pC563JkdWtxENbt/Mo2lTAEBC2tvA7o2F0sGLgt9nKz5eb/A5KEiVaRA+MpAN13NcDuoUHWIz8El+MhdYnPwXX+4R+APICRgpeY9E3kUvMeiAMQFKmLlRCSoFGzdPccJKe65xrYTRCHutPa4yRnsYRFLdOqhWUUuq0+GnAwMfAdVmazQDhbG64eE8UQsxcBnECBidpUTGKLYmn6S+sfKMc3cgtLp/h1rNxJ7q/wBCqU6tFppNgDBHQ9Ec60WLJmk3XRrhjSM9Vt+EqOsyQrW8o4VaSl3YyqKW7tuYQRV9cUp2VZcUE6LAaBWVSNinG7d1THU03gTAbY83TjiU4W5IkEh3VI1int91LroF77AqWrVG4JmORCPttdBPnEdwq++8lUmJDhkIKM427rTHLLszvHF6o19G9Y7ZwRDYKxprmAOnz+amtrt7diR16Jqz+0B/T+mbDhymkbqlt/EWPOJPUc0fbamypscnkU9TizPLHKPaLWy3+CdfjZMsd0+/5J3gT5Ao3ShuyTql6IAhpC5I45XKixCcJKZyuGyrLrVuGQzJ68gucbFFvovG1A3JMKt1HXYJawZG5PL0HNUrNQeXSXEHbBjB7JjqWM5gz3jn6qm6NOPByV9hBrh5Z7XiLdzAg57qK4bSL/IC0Bonn5uaZUZuQOwzj4KBx4die55KkNywUXdL/RfeF9UNvUa5x/CeSw/A4PYj7L0jgBEjY7LyOhdRSewt4uIhzSOTh17LbeB9a9oz2Lj5m5ZndvT4fZZ88L+SKx2lTLS/oKhu6UZWwrUJVDqFpBWdDbKA1FBVbKKuLU7hCymoFgr6IULmI5wUD2I0wQaETbUk6jb80bToIXIqil1qjlh9Qqrh3V54hENb6qklacTuIqSXI4HGFMy5cGlrTg7j9ktg8NcJEg4d6dVPeW4ZUIAxuOfLqibVkiuWmQmkC3B2+a63HCQ4HbIUb6g6qSlW6j4qbocnjct0aPRdYl4Dzvsdld3wwFg3Vc4Wx8KaqKoFOofMPdP5gP1WrFnqNSMX/pwLlyh+40UzJwuI2WmuGsY3ZZ67eCRCfGaZjcWgZ26VMe7KVWUUtRtR9MuNRrR+We+2OfY7oFtF2QDiQpapHtHBrpAJa09R+bsm06zTudzAE7DqVy9ndxwxvzrxuhnDgcZ+nz+iJr2oaWwQQQHRtvODB3QhExn/AFRHbqnEjqASMzyI7qwVSdrrWhctbMHqJnbseYUdSq7ngekoyrqjjTFNzWnLfMObW7Dp8QidIo03VHOcYbTAdB27zO4CnW2LlknVJ1XgqWDvP1CIsb51Gs17cOaQcbEcwfgnaw9hquc2C0xkAiBHTHNBMIiTt9SeQU7QV2q68ntWn3Ta1JtRmzhPoeYPoU25tg7dYv8Aw81ssf7J58tTzNnk4dPUD5hbyvUCxThxdBfoUVbTQqq60vstHVqBB1ENhGYfYwkbZK9qUJTPYK+RKKwW0JxZCNqBA1yp2Rmd8R1ZLR0yqsUsc4690XqR4qpnYASoKl2ODgaO09t/mtsFUUkZm92xxrMDJB83xMjnJUHHiZ/nRKG9YSmlI5eo/VFpF8Js6lTHP/kdk+3ZLoOBIBPQTumUo5n4EIitUHCBAkcxzB5KN7DcFwT9Et3ammTxjfY9R26qG1uyx4c2Z3EdQU6pd8bGtIJ4ZE9t1FSeWuB2LTInZCl7C5ykjdi/9rSa7ruOh5hKyyLhJwqfwve8dR7HRk8QA27wtHqT+BsBOxz4swZIbopqtOCVyMZZyJ6pVqsz0Yd9CII5/dd/Sztj7KS/oVKbmsqN4SIO8z3BCTMmMie3U7Ln7rs7V4m3Stf8HUbQuk02zwtLiJ5DmFFxDng4MdehWktqjado57QA8ksJJ3Mxj4GYWcdn/wAhse3Qqk7FpuMmku/AlVuD6cQ9ZUHtdsbHKkfSfwiRgzB5eU7D4pOCWk9RB9QjWkVL+5LWqObVG31JTKrcY9U/+nBIjGMpjQeEnpsZ+amvBcuVVJe+iWmXUy1wOWmR2PZej6Vq/t6LXbHZw6OG681bVkdx+yufCOs+zrcLz5HwD2P+l36FLyR5L9CvimuPTN1JSlqObbJTQWRobZXGimvpKwexDVQhLK+tTVZdtwrqqFR63W4abj0H1OAjjtgy6MZdOy4/mPzAKh4shTV2STBmAI6bZTRT4iPTK36RmUHJpocKUiJ5/RdbzkRIHY/oo2VDJ6I/S9Q4C7yl0jccoVNOhjmtOPYE5olO9keGc8JJAPL0RNCozzF4lzjPcA/l7pjtTPC5pAg/fqpd9AdNt6IAI2ISneZymUaRc8AczCmubY0yQQZHNQJSDtKd7F9OtIgu4YG45GVvL+iXxGy8xYN/mF6d4fu/aWrHc+GD6jCgnKn2cxoAjouQNxc+YrkfNiOJjK126q/jqO43QAIwAO/RJTYCZB2x0nr+qWvRLHuYY4mcxsQkYWjEDnuknVjxpdV/P8nVoiM9hOyEiCDPPPZEVafMJlQcQyIPXkUSFNXLqq6FpOc4Np7kO8o2Mk57FNBLSQ6MkjfYjqlsnRWpnlxD6Fc97S50R7xI+ahIKp6FDgZzE7lI9hPcdNvso/d2GY6qN9YncBRL0MllSVS7/n86Htoy8Aw2SBM7d1Neae6m6ZDhJHEOo6hOtNKc5gfIyYaOZI37D4pGlz3BgM7gAmAJ3zy2V2ZklL5dHoHgfxCK9P2bz+JTHP8A1N5H1Gx+C07mrxu1uH29YPZ5XMdEdSBkehXrGkauy5oioznhw5tdzaVlyRp2hqfsWqgqlRHXCqbmokBo6oZWT8YXGGsG5Mn0G31Wja+VhdbuPaV3k7e6PRv90/Ct2DPaoD4sRzGxT2kQf5AhNacb49EwMzutJfJqqH0KBcQ0RnaTHpKPp3PsQWcOTEjoRz7jsgmODSD0j45BRurXDHgVGe8fKW/YqPYmUeHQFUcCc9yIG39lH7Gc/wBl1E79Tv6JXuOYV9DdSVsn03hZUa9/uh38Kfqt9x1CQZEwPQbKtDzyRFOjAzuo1u2KhbfxQwv6La+B738F7D1Jb+qxzQB91Y+HbgiuAJLTP1ChWSLrbL+5rec+q5A13eY+q5Qz0UFEnJOZx6k7qek0kgEbzviZ7lMpHH8wpA+dhkb9IQtm+MUktltrWmNZTpkDOGuI2ONz3VG5sHyn5qxqar+D7IgmHbk7NBmFFbNY5zoxDJG4EzzhCrS2LSSd30VbiQeQIymNfGYzy/dE3vBxQznHXeB1zvKGBzncZ+SagG96CKXl94EOO0giZ2UdWsZhG3WoOrwXACJ4QOXUkoMe/ncdOqpdjW5cEurHU3PaCA7hDtxMT6hcSTiPXbbspHNgSInqefVRU38R+2eu+VLvZbhw+Ke2S0aoAdLeIRDSTDmkc5+OVY+G9bda1eI5pugPA2I6x1H7qrOPSYcNyJ6dUXqtNgY1zY85MAAgcI9diqavXsB1Dvs9UfWa9gc0gtIkEcwVRXz4Czvg7xEWOFF+WPPl58Lv2K0GttgE+qxyg4yoZF2rQJXvfZ0H1OjTHqcD6rENtXVMjJAk5j1Kt9YvPwWN/MS4/wDrt9Squm5waQDEgySBMdAd1oxqlYuSctIHa2dyphSEYP0UQpA7H5hc3AIO/JOe+ioVH7l+9iNMnO6kY3cmP7Iy+uWGmxophpEeYfXuhCOLIHPH/Cq7CgndPtEYkSY32XOqch/BzUgfLs7c43I2wirzTOAtLfcdBBO/cEKX7BetR6AC7PRO9rn+ZVra6GKr4Dognl2Bwr+18G0W5dLj32QucV2CuT6MZSYXkAAlXmm2ZouDjucfArQus2Mw1oHogLsfdL+pb0HKLrYA7dcijRXJplP/2Q=="/>
          <p:cNvSpPr>
            <a:spLocks noChangeAspect="1" noChangeArrowheads="1"/>
          </p:cNvSpPr>
          <p:nvPr/>
        </p:nvSpPr>
        <p:spPr bwMode="auto">
          <a:xfrm>
            <a:off x="4724698" y="22622"/>
            <a:ext cx="1714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598" tIns="28799" rIns="57598" bIns="28799"/>
          <a:lstStyle>
            <a:lvl1pPr eaLnBrk="0" hangingPunct="0">
              <a:defRPr sz="3600">
                <a:solidFill>
                  <a:srgbClr val="000000"/>
                </a:solidFill>
                <a:latin typeface="Gill Sans" charset="0"/>
                <a:ea typeface="ヒラギノ角ゴ ProN W3" charset="-128"/>
                <a:sym typeface="Gill Sans" charset="0"/>
              </a:defRPr>
            </a:lvl1pPr>
            <a:lvl2pPr marL="742950" indent="-285750" eaLnBrk="0" hangingPunct="0">
              <a:defRPr sz="3600">
                <a:solidFill>
                  <a:srgbClr val="000000"/>
                </a:solidFill>
                <a:latin typeface="Gill Sans" charset="0"/>
                <a:ea typeface="ヒラギノ角ゴ ProN W3" charset="-128"/>
                <a:sym typeface="Gill Sans" charset="0"/>
              </a:defRPr>
            </a:lvl2pPr>
            <a:lvl3pPr marL="1143000" indent="-228600" eaLnBrk="0" hangingPunct="0">
              <a:defRPr sz="3600">
                <a:solidFill>
                  <a:srgbClr val="000000"/>
                </a:solidFill>
                <a:latin typeface="Gill Sans" charset="0"/>
                <a:ea typeface="ヒラギノ角ゴ ProN W3" charset="-128"/>
                <a:sym typeface="Gill Sans" charset="0"/>
              </a:defRPr>
            </a:lvl3pPr>
            <a:lvl4pPr marL="1600200" indent="-228600" eaLnBrk="0" hangingPunct="0">
              <a:defRPr sz="3600">
                <a:solidFill>
                  <a:srgbClr val="000000"/>
                </a:solidFill>
                <a:latin typeface="Gill Sans" charset="0"/>
                <a:ea typeface="ヒラギノ角ゴ ProN W3" charset="-128"/>
                <a:sym typeface="Gill Sans" charset="0"/>
              </a:defRPr>
            </a:lvl4pPr>
            <a:lvl5pPr marL="2057400" indent="-228600" eaLnBrk="0" hangingPunct="0">
              <a:defRPr sz="36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000000"/>
                </a:solidFill>
                <a:latin typeface="Gill Sans" charset="0"/>
                <a:ea typeface="ヒラギノ角ゴ ProN W3" charset="-128"/>
                <a:sym typeface="Gill Sans" charset="0"/>
              </a:defRPr>
            </a:lvl9pPr>
          </a:lstStyle>
          <a:p>
            <a:pPr eaLnBrk="1" hangingPunct="1"/>
            <a:endParaRPr lang="en-US" altLang="en-US"/>
          </a:p>
        </p:txBody>
      </p:sp>
      <p:pic>
        <p:nvPicPr>
          <p:cNvPr id="7" name="Picture 37" descr="0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4942" y="4617229"/>
            <a:ext cx="2387708" cy="1158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Gen9 – Gene Synthesis Compan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6064" y="1883924"/>
            <a:ext cx="1965916" cy="1209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077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8"/>
          <p:cNvSpPr txBox="1">
            <a:spLocks noChangeArrowheads="1"/>
          </p:cNvSpPr>
          <p:nvPr/>
        </p:nvSpPr>
        <p:spPr bwMode="auto">
          <a:xfrm>
            <a:off x="682625" y="3810"/>
            <a:ext cx="7648575" cy="528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43" tIns="40821" rIns="81643" bIns="40821">
            <a:spAutoFit/>
          </a:bodyPr>
          <a:lstStyle>
            <a:lvl1pPr eaLnBrk="0" hangingPunct="0">
              <a:defRPr sz="2100">
                <a:solidFill>
                  <a:srgbClr val="000000"/>
                </a:solidFill>
                <a:latin typeface="Gill Sans" charset="0"/>
                <a:ea typeface="ヒラギノ角ゴ ProN W3" charset="-128"/>
                <a:sym typeface="Gill Sans" charset="0"/>
              </a:defRPr>
            </a:lvl1pPr>
            <a:lvl2pPr marL="742950" indent="-285750" eaLnBrk="0" hangingPunct="0">
              <a:defRPr sz="2100">
                <a:solidFill>
                  <a:srgbClr val="000000"/>
                </a:solidFill>
                <a:latin typeface="Gill Sans" charset="0"/>
                <a:ea typeface="ヒラギノ角ゴ ProN W3" charset="-128"/>
                <a:sym typeface="Gill Sans" charset="0"/>
              </a:defRPr>
            </a:lvl2pPr>
            <a:lvl3pPr marL="1143000" indent="-228600" eaLnBrk="0" hangingPunct="0">
              <a:defRPr sz="2100">
                <a:solidFill>
                  <a:srgbClr val="000000"/>
                </a:solidFill>
                <a:latin typeface="Gill Sans" charset="0"/>
                <a:ea typeface="ヒラギノ角ゴ ProN W3" charset="-128"/>
                <a:sym typeface="Gill Sans" charset="0"/>
              </a:defRPr>
            </a:lvl3pPr>
            <a:lvl4pPr marL="1600200" indent="-228600" eaLnBrk="0" hangingPunct="0">
              <a:defRPr sz="2100">
                <a:solidFill>
                  <a:srgbClr val="000000"/>
                </a:solidFill>
                <a:latin typeface="Gill Sans" charset="0"/>
                <a:ea typeface="ヒラギノ角ゴ ProN W3" charset="-128"/>
                <a:sym typeface="Gill Sans" charset="0"/>
              </a:defRPr>
            </a:lvl4pPr>
            <a:lvl5pPr marL="2057400" indent="-228600" eaLnBrk="0" hangingPunct="0">
              <a:defRPr sz="21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9pPr>
          </a:lstStyle>
          <a:p>
            <a:pPr algn="ctr" eaLnBrk="1" hangingPunct="1"/>
            <a:r>
              <a:rPr lang="en-US" altLang="en-US" sz="2900" b="1" dirty="0" smtClean="0">
                <a:solidFill>
                  <a:schemeClr val="accent1"/>
                </a:solidFill>
                <a:latin typeface="Helvetica" charset="0"/>
              </a:rPr>
              <a:t>The Tyranny of Numbers</a:t>
            </a:r>
            <a:endParaRPr lang="en-US" altLang="en-US" sz="1800" b="1" dirty="0">
              <a:solidFill>
                <a:schemeClr val="accent1"/>
              </a:solidFill>
              <a:latin typeface="Helvetica" charset="0"/>
            </a:endParaRPr>
          </a:p>
        </p:txBody>
      </p:sp>
      <p:pic>
        <p:nvPicPr>
          <p:cNvPr id="81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1035" y="714058"/>
            <a:ext cx="2720975" cy="3427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4" descr="File:Black USSR transistors.JPG"/>
          <p:cNvPicPr>
            <a:picLocks noChangeAspect="1" noChangeArrowheads="1"/>
          </p:cNvPicPr>
          <p:nvPr/>
        </p:nvPicPr>
        <p:blipFill>
          <a:blip r:embed="rId3">
            <a:extLst>
              <a:ext uri="{28A0092B-C50C-407E-A947-70E740481C1C}">
                <a14:useLocalDpi xmlns:a14="http://schemas.microsoft.com/office/drawing/2010/main" val="0"/>
              </a:ext>
            </a:extLst>
          </a:blip>
          <a:srcRect t="18324" b="12750"/>
          <a:stretch>
            <a:fillRect/>
          </a:stretch>
        </p:blipFill>
        <p:spPr bwMode="auto">
          <a:xfrm>
            <a:off x="4796472" y="712629"/>
            <a:ext cx="2085975"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1"/>
          <p:cNvSpPr>
            <a:spLocks noChangeArrowheads="1"/>
          </p:cNvSpPr>
          <p:nvPr/>
        </p:nvSpPr>
        <p:spPr bwMode="auto">
          <a:xfrm>
            <a:off x="107950" y="6642100"/>
            <a:ext cx="1881188"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643" tIns="40821" rIns="81643" bIns="40821">
            <a:spAutoFit/>
          </a:bodyPr>
          <a:lstStyle>
            <a:lvl1pPr eaLnBrk="0" hangingPunct="0">
              <a:defRPr sz="2100">
                <a:solidFill>
                  <a:srgbClr val="000000"/>
                </a:solidFill>
                <a:latin typeface="Gill Sans" charset="0"/>
                <a:ea typeface="ヒラギノ角ゴ ProN W3" charset="-128"/>
                <a:sym typeface="Gill Sans" charset="0"/>
              </a:defRPr>
            </a:lvl1pPr>
            <a:lvl2pPr marL="742950" indent="-285750" eaLnBrk="0" hangingPunct="0">
              <a:defRPr sz="2100">
                <a:solidFill>
                  <a:srgbClr val="000000"/>
                </a:solidFill>
                <a:latin typeface="Gill Sans" charset="0"/>
                <a:ea typeface="ヒラギノ角ゴ ProN W3" charset="-128"/>
                <a:sym typeface="Gill Sans" charset="0"/>
              </a:defRPr>
            </a:lvl2pPr>
            <a:lvl3pPr marL="1143000" indent="-228600" eaLnBrk="0" hangingPunct="0">
              <a:defRPr sz="2100">
                <a:solidFill>
                  <a:srgbClr val="000000"/>
                </a:solidFill>
                <a:latin typeface="Gill Sans" charset="0"/>
                <a:ea typeface="ヒラギノ角ゴ ProN W3" charset="-128"/>
                <a:sym typeface="Gill Sans" charset="0"/>
              </a:defRPr>
            </a:lvl3pPr>
            <a:lvl4pPr marL="1600200" indent="-228600" eaLnBrk="0" hangingPunct="0">
              <a:defRPr sz="2100">
                <a:solidFill>
                  <a:srgbClr val="000000"/>
                </a:solidFill>
                <a:latin typeface="Gill Sans" charset="0"/>
                <a:ea typeface="ヒラギノ角ゴ ProN W3" charset="-128"/>
                <a:sym typeface="Gill Sans" charset="0"/>
              </a:defRPr>
            </a:lvl4pPr>
            <a:lvl5pPr marL="2057400" indent="-228600" eaLnBrk="0" hangingPunct="0">
              <a:defRPr sz="21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9pPr>
          </a:lstStyle>
          <a:p>
            <a:pPr eaLnBrk="1" hangingPunct="1"/>
            <a:r>
              <a:rPr lang="en-US" altLang="en-US" sz="700">
                <a:solidFill>
                  <a:schemeClr val="bg1"/>
                </a:solidFill>
                <a:hlinkClick r:id="rId4"/>
              </a:rPr>
              <a:t>http://www.chipsetc.com/the-transistor.html</a:t>
            </a:r>
            <a:endParaRPr lang="en-US" altLang="en-US" sz="700">
              <a:solidFill>
                <a:schemeClr val="bg1"/>
              </a:solidFill>
            </a:endParaRPr>
          </a:p>
        </p:txBody>
      </p:sp>
      <p:pic>
        <p:nvPicPr>
          <p:cNvPr id="8199" name="Picture 4" descr="http://www.webenweb.co.uk/museum/7040pc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6472" y="1931670"/>
            <a:ext cx="20859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Rectangle 2"/>
          <p:cNvSpPr>
            <a:spLocks noChangeArrowheads="1"/>
          </p:cNvSpPr>
          <p:nvPr/>
        </p:nvSpPr>
        <p:spPr bwMode="auto">
          <a:xfrm>
            <a:off x="46038" y="6427788"/>
            <a:ext cx="4572000"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43" tIns="40821" rIns="81643" bIns="40821">
            <a:spAutoFit/>
          </a:bodyPr>
          <a:lstStyle>
            <a:lvl1pPr eaLnBrk="0" hangingPunct="0">
              <a:defRPr sz="2100">
                <a:solidFill>
                  <a:srgbClr val="000000"/>
                </a:solidFill>
                <a:latin typeface="Gill Sans" charset="0"/>
                <a:ea typeface="ヒラギノ角ゴ ProN W3" charset="-128"/>
                <a:sym typeface="Gill Sans" charset="0"/>
              </a:defRPr>
            </a:lvl1pPr>
            <a:lvl2pPr marL="742950" indent="-285750" eaLnBrk="0" hangingPunct="0">
              <a:defRPr sz="2100">
                <a:solidFill>
                  <a:srgbClr val="000000"/>
                </a:solidFill>
                <a:latin typeface="Gill Sans" charset="0"/>
                <a:ea typeface="ヒラギノ角ゴ ProN W3" charset="-128"/>
                <a:sym typeface="Gill Sans" charset="0"/>
              </a:defRPr>
            </a:lvl2pPr>
            <a:lvl3pPr marL="1143000" indent="-228600" eaLnBrk="0" hangingPunct="0">
              <a:defRPr sz="2100">
                <a:solidFill>
                  <a:srgbClr val="000000"/>
                </a:solidFill>
                <a:latin typeface="Gill Sans" charset="0"/>
                <a:ea typeface="ヒラギノ角ゴ ProN W3" charset="-128"/>
                <a:sym typeface="Gill Sans" charset="0"/>
              </a:defRPr>
            </a:lvl3pPr>
            <a:lvl4pPr marL="1600200" indent="-228600" eaLnBrk="0" hangingPunct="0">
              <a:defRPr sz="2100">
                <a:solidFill>
                  <a:srgbClr val="000000"/>
                </a:solidFill>
                <a:latin typeface="Gill Sans" charset="0"/>
                <a:ea typeface="ヒラギノ角ゴ ProN W3" charset="-128"/>
                <a:sym typeface="Gill Sans" charset="0"/>
              </a:defRPr>
            </a:lvl4pPr>
            <a:lvl5pPr marL="2057400" indent="-228600" eaLnBrk="0" hangingPunct="0">
              <a:defRPr sz="21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9pPr>
          </a:lstStyle>
          <a:p>
            <a:pPr algn="l" eaLnBrk="1" hangingPunct="1"/>
            <a:r>
              <a:rPr lang="en-US" altLang="en-US" sz="700">
                <a:solidFill>
                  <a:schemeClr val="bg1"/>
                </a:solidFill>
                <a:hlinkClick r:id="rId6"/>
              </a:rPr>
              <a:t>http://www.webenweb.co.uk/museum/comps.htm</a:t>
            </a:r>
            <a:endParaRPr lang="en-US" altLang="en-US" sz="700">
              <a:solidFill>
                <a:schemeClr val="bg1"/>
              </a:solidFill>
            </a:endParaRPr>
          </a:p>
        </p:txBody>
      </p:sp>
      <p:sp>
        <p:nvSpPr>
          <p:cNvPr id="2" name="Rectangle 1"/>
          <p:cNvSpPr/>
          <p:nvPr/>
        </p:nvSpPr>
        <p:spPr>
          <a:xfrm>
            <a:off x="318" y="4311076"/>
            <a:ext cx="9143682" cy="1938992"/>
          </a:xfrm>
          <a:prstGeom prst="rect">
            <a:avLst/>
          </a:prstGeom>
        </p:spPr>
        <p:txBody>
          <a:bodyPr wrap="square">
            <a:spAutoFit/>
          </a:bodyPr>
          <a:lstStyle/>
          <a:p>
            <a:r>
              <a:rPr lang="en-US" sz="2000" i="1" dirty="0">
                <a:solidFill>
                  <a:schemeClr val="bg1"/>
                </a:solidFill>
              </a:rPr>
              <a:t>"For some time now, electronic man has known how 'in principle' to extend greatly his visual, tactile, and mental abilities through the digital transmission and processing of all kinds of information. However, all these functions suffer from what has been called 'the tyranny of numbers.' Such systems, because of their complex digital nature, require hundreds, thousands, and sometimes tens of thousands of electron devices."</a:t>
            </a:r>
            <a:r>
              <a:rPr lang="en-US" sz="2000" dirty="0">
                <a:solidFill>
                  <a:schemeClr val="bg1"/>
                </a:solidFill>
              </a:rPr>
              <a:t/>
            </a:r>
            <a:br>
              <a:rPr lang="en-US" sz="2000" dirty="0">
                <a:solidFill>
                  <a:schemeClr val="bg1"/>
                </a:solidFill>
              </a:rPr>
            </a:br>
            <a:r>
              <a:rPr lang="en-US" sz="2000" dirty="0">
                <a:solidFill>
                  <a:schemeClr val="bg1"/>
                </a:solidFill>
              </a:rPr>
              <a:t>-J.A. Morton, Bell </a:t>
            </a:r>
            <a:r>
              <a:rPr lang="en-US" sz="2000" dirty="0" smtClean="0">
                <a:solidFill>
                  <a:schemeClr val="bg1"/>
                </a:solidFill>
              </a:rPr>
              <a:t>Laboratory 1957</a:t>
            </a:r>
            <a:endParaRPr lang="en-US" sz="2000" dirty="0">
              <a:solidFill>
                <a:schemeClr val="bg1"/>
              </a:solidFill>
            </a:endParaRPr>
          </a:p>
        </p:txBody>
      </p:sp>
    </p:spTree>
    <p:extLst>
      <p:ext uri="{BB962C8B-B14F-4D97-AF65-F5344CB8AC3E}">
        <p14:creationId xmlns:p14="http://schemas.microsoft.com/office/powerpoint/2010/main" val="265886039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1632347" y="1600201"/>
            <a:ext cx="2502099" cy="17561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anchor="ctr"/>
          <a:lstStyle/>
          <a:p>
            <a:pPr>
              <a:defRPr/>
            </a:pPr>
            <a:endParaRPr lang="en-US">
              <a:solidFill>
                <a:schemeClr val="bg1"/>
              </a:solidFill>
              <a:latin typeface="Helvetica" pitchFamily="34" charset="0"/>
              <a:cs typeface="Helvetica" pitchFamily="34" charset="0"/>
            </a:endParaRPr>
          </a:p>
        </p:txBody>
      </p:sp>
      <p:sp>
        <p:nvSpPr>
          <p:cNvPr id="2051" name="Rectangle 11"/>
          <p:cNvSpPr>
            <a:spLocks noChangeArrowheads="1"/>
          </p:cNvSpPr>
          <p:nvPr/>
        </p:nvSpPr>
        <p:spPr bwMode="auto">
          <a:xfrm>
            <a:off x="0" y="396478"/>
            <a:ext cx="9144000" cy="76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2" rIns="91426" bIns="45712">
            <a:spAutoFit/>
          </a:bodyPr>
          <a:lstStyle>
            <a:lvl1pPr eaLnBrk="0" hangingPunct="0">
              <a:defRPr sz="3600">
                <a:solidFill>
                  <a:srgbClr val="000000"/>
                </a:solidFill>
                <a:latin typeface="Gill Sans" charset="0"/>
                <a:ea typeface="ヒラギノ角ゴ ProN W3" charset="-128"/>
                <a:sym typeface="Gill Sans" charset="0"/>
              </a:defRPr>
            </a:lvl1pPr>
            <a:lvl2pPr marL="742950" indent="-285750" eaLnBrk="0" hangingPunct="0">
              <a:defRPr sz="3600">
                <a:solidFill>
                  <a:srgbClr val="000000"/>
                </a:solidFill>
                <a:latin typeface="Gill Sans" charset="0"/>
                <a:ea typeface="ヒラギノ角ゴ ProN W3" charset="-128"/>
                <a:sym typeface="Gill Sans" charset="0"/>
              </a:defRPr>
            </a:lvl2pPr>
            <a:lvl3pPr marL="1143000" indent="-228600" eaLnBrk="0" hangingPunct="0">
              <a:defRPr sz="3600">
                <a:solidFill>
                  <a:srgbClr val="000000"/>
                </a:solidFill>
                <a:latin typeface="Gill Sans" charset="0"/>
                <a:ea typeface="ヒラギノ角ゴ ProN W3" charset="-128"/>
                <a:sym typeface="Gill Sans" charset="0"/>
              </a:defRPr>
            </a:lvl3pPr>
            <a:lvl4pPr marL="1600200" indent="-228600" eaLnBrk="0" hangingPunct="0">
              <a:defRPr sz="3600">
                <a:solidFill>
                  <a:srgbClr val="000000"/>
                </a:solidFill>
                <a:latin typeface="Gill Sans" charset="0"/>
                <a:ea typeface="ヒラギノ角ゴ ProN W3" charset="-128"/>
                <a:sym typeface="Gill Sans" charset="0"/>
              </a:defRPr>
            </a:lvl4pPr>
            <a:lvl5pPr marL="2057400" indent="-228600" eaLnBrk="0" hangingPunct="0">
              <a:defRPr sz="36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000000"/>
                </a:solidFill>
                <a:latin typeface="Gill Sans" charset="0"/>
                <a:ea typeface="ヒラギノ角ゴ ProN W3" charset="-128"/>
                <a:sym typeface="Gill Sans" charset="0"/>
              </a:defRPr>
            </a:lvl9pPr>
          </a:lstStyle>
          <a:p>
            <a:pPr algn="ctr" eaLnBrk="1" hangingPunct="1"/>
            <a:r>
              <a:rPr lang="en-US" altLang="en-US" sz="4400" b="1" dirty="0">
                <a:solidFill>
                  <a:schemeClr val="bg2"/>
                </a:solidFill>
                <a:latin typeface="Times" pitchFamily="18" charset="0"/>
                <a:cs typeface="Times" pitchFamily="18" charset="0"/>
              </a:rPr>
              <a:t>Moore’s Law for Silicon</a:t>
            </a:r>
          </a:p>
        </p:txBody>
      </p:sp>
      <p:sp>
        <p:nvSpPr>
          <p:cNvPr id="2052" name="Rectangle 12"/>
          <p:cNvSpPr>
            <a:spLocks noChangeArrowheads="1"/>
          </p:cNvSpPr>
          <p:nvPr/>
        </p:nvSpPr>
        <p:spPr bwMode="auto">
          <a:xfrm>
            <a:off x="-75902" y="6557762"/>
            <a:ext cx="8152805" cy="3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2" rIns="91426" bIns="45712" anchor="ctr">
            <a:spAutoFit/>
          </a:bodyPr>
          <a:lstStyle>
            <a:lvl1pPr eaLnBrk="0" hangingPunct="0">
              <a:defRPr sz="3600">
                <a:solidFill>
                  <a:srgbClr val="000000"/>
                </a:solidFill>
                <a:latin typeface="Gill Sans" charset="0"/>
                <a:ea typeface="ヒラギノ角ゴ ProN W3" charset="-128"/>
                <a:sym typeface="Gill Sans" charset="0"/>
              </a:defRPr>
            </a:lvl1pPr>
            <a:lvl2pPr marL="742950" indent="-285750" eaLnBrk="0" hangingPunct="0">
              <a:defRPr sz="3600">
                <a:solidFill>
                  <a:srgbClr val="000000"/>
                </a:solidFill>
                <a:latin typeface="Gill Sans" charset="0"/>
                <a:ea typeface="ヒラギノ角ゴ ProN W3" charset="-128"/>
                <a:sym typeface="Gill Sans" charset="0"/>
              </a:defRPr>
            </a:lvl2pPr>
            <a:lvl3pPr marL="1143000" indent="-228600" eaLnBrk="0" hangingPunct="0">
              <a:defRPr sz="3600">
                <a:solidFill>
                  <a:srgbClr val="000000"/>
                </a:solidFill>
                <a:latin typeface="Gill Sans" charset="0"/>
                <a:ea typeface="ヒラギノ角ゴ ProN W3" charset="-128"/>
                <a:sym typeface="Gill Sans" charset="0"/>
              </a:defRPr>
            </a:lvl3pPr>
            <a:lvl4pPr marL="1600200" indent="-228600" eaLnBrk="0" hangingPunct="0">
              <a:defRPr sz="3600">
                <a:solidFill>
                  <a:srgbClr val="000000"/>
                </a:solidFill>
                <a:latin typeface="Gill Sans" charset="0"/>
                <a:ea typeface="ヒラギノ角ゴ ProN W3" charset="-128"/>
                <a:sym typeface="Gill Sans" charset="0"/>
              </a:defRPr>
            </a:lvl4pPr>
            <a:lvl5pPr marL="2057400" indent="-228600" eaLnBrk="0" hangingPunct="0">
              <a:defRPr sz="36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000000"/>
                </a:solidFill>
                <a:latin typeface="Gill Sans" charset="0"/>
                <a:ea typeface="ヒラギノ角ゴ ProN W3" charset="-128"/>
                <a:sym typeface="Gill Sans" charset="0"/>
              </a:defRPr>
            </a:lvl9pPr>
          </a:lstStyle>
          <a:p>
            <a:pPr eaLnBrk="1" hangingPunct="1"/>
            <a:r>
              <a:rPr lang="en-US" altLang="en-US" sz="800">
                <a:solidFill>
                  <a:schemeClr val="bg1"/>
                </a:solidFill>
                <a:latin typeface="Helvetica" charset="0"/>
                <a:hlinkClick r:id="rId3"/>
              </a:rPr>
              <a:t>http://www.national.com/company/pressroom/gallery/graphics/full_sized/06_rgb.jpg</a:t>
            </a:r>
            <a:r>
              <a:rPr lang="en-US" altLang="en-US" sz="800">
                <a:solidFill>
                  <a:schemeClr val="bg1"/>
                </a:solidFill>
                <a:latin typeface="Helvetica" charset="0"/>
              </a:rPr>
              <a:t> </a:t>
            </a:r>
            <a:r>
              <a:rPr lang="en-US" altLang="en-US" sz="800">
                <a:solidFill>
                  <a:schemeClr val="bg1"/>
                </a:solidFill>
                <a:latin typeface="Helvetica" charset="0"/>
                <a:hlinkClick r:id="rId4"/>
              </a:rPr>
              <a:t>http://commons.wikimedia.org/wiki/File:InternalIntegratedCircuit2.JPG</a:t>
            </a:r>
            <a:r>
              <a:rPr lang="en-US" altLang="en-US" sz="800">
                <a:solidFill>
                  <a:schemeClr val="bg1"/>
                </a:solidFill>
                <a:latin typeface="Helvetica" charset="0"/>
              </a:rPr>
              <a:t> http://en.labs.wikimedia.org/wiki/File:64-bit_lookahead_carry_unit.svg </a:t>
            </a:r>
          </a:p>
        </p:txBody>
      </p:sp>
      <p:pic>
        <p:nvPicPr>
          <p:cNvPr id="2053" name="Picture 26" descr="File:InternalIntegratedCircuit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8314" y="4067175"/>
            <a:ext cx="2047577" cy="18002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054" name="Picture 28" descr="File:64-bit lookahead carry unit.sv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2347" y="1603772"/>
            <a:ext cx="2502099" cy="1752600"/>
          </a:xfrm>
          <a:prstGeom prst="rect">
            <a:avLst/>
          </a:prstGeom>
          <a:solidFill>
            <a:schemeClr val="tx1"/>
          </a:solidFill>
          <a:ln w="28575">
            <a:solidFill>
              <a:schemeClr val="bg1"/>
            </a:solidFill>
            <a:miter lim="800000"/>
            <a:headEnd/>
            <a:tailEnd/>
          </a:ln>
        </p:spPr>
      </p:pic>
      <p:sp>
        <p:nvSpPr>
          <p:cNvPr id="2055" name="Text Box 35"/>
          <p:cNvSpPr txBox="1">
            <a:spLocks noChangeArrowheads="1"/>
          </p:cNvSpPr>
          <p:nvPr/>
        </p:nvSpPr>
        <p:spPr bwMode="auto">
          <a:xfrm>
            <a:off x="1593949" y="3331369"/>
            <a:ext cx="2813562" cy="369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6" tIns="45712" rIns="91426" bIns="45712">
            <a:spAutoFit/>
          </a:bodyPr>
          <a:lstStyle>
            <a:lvl1pPr eaLnBrk="0" hangingPunct="0">
              <a:defRPr sz="3600">
                <a:solidFill>
                  <a:srgbClr val="000000"/>
                </a:solidFill>
                <a:latin typeface="Gill Sans" charset="0"/>
                <a:ea typeface="ヒラギノ角ゴ ProN W3" charset="-128"/>
                <a:sym typeface="Gill Sans" charset="0"/>
              </a:defRPr>
            </a:lvl1pPr>
            <a:lvl2pPr marL="742950" indent="-285750" eaLnBrk="0" hangingPunct="0">
              <a:defRPr sz="3600">
                <a:solidFill>
                  <a:srgbClr val="000000"/>
                </a:solidFill>
                <a:latin typeface="Gill Sans" charset="0"/>
                <a:ea typeface="ヒラギノ角ゴ ProN W3" charset="-128"/>
                <a:sym typeface="Gill Sans" charset="0"/>
              </a:defRPr>
            </a:lvl2pPr>
            <a:lvl3pPr marL="1143000" indent="-228600" eaLnBrk="0" hangingPunct="0">
              <a:defRPr sz="3600">
                <a:solidFill>
                  <a:srgbClr val="000000"/>
                </a:solidFill>
                <a:latin typeface="Gill Sans" charset="0"/>
                <a:ea typeface="ヒラギノ角ゴ ProN W3" charset="-128"/>
                <a:sym typeface="Gill Sans" charset="0"/>
              </a:defRPr>
            </a:lvl3pPr>
            <a:lvl4pPr marL="1600200" indent="-228600" eaLnBrk="0" hangingPunct="0">
              <a:defRPr sz="3600">
                <a:solidFill>
                  <a:srgbClr val="000000"/>
                </a:solidFill>
                <a:latin typeface="Gill Sans" charset="0"/>
                <a:ea typeface="ヒラギノ角ゴ ProN W3" charset="-128"/>
                <a:sym typeface="Gill Sans" charset="0"/>
              </a:defRPr>
            </a:lvl4pPr>
            <a:lvl5pPr marL="2057400" indent="-228600" eaLnBrk="0" hangingPunct="0">
              <a:defRPr sz="36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000000"/>
                </a:solidFill>
                <a:latin typeface="Gill Sans" charset="0"/>
                <a:ea typeface="ヒラギノ角ゴ ProN W3" charset="-128"/>
                <a:sym typeface="Gill Sans" charset="0"/>
              </a:defRPr>
            </a:lvl9pPr>
          </a:lstStyle>
          <a:p>
            <a:pPr eaLnBrk="1" hangingPunct="1"/>
            <a:r>
              <a:rPr lang="en-US" altLang="en-US" sz="1800" b="1">
                <a:solidFill>
                  <a:schemeClr val="bg1"/>
                </a:solidFill>
                <a:latin typeface="Helvetica" charset="0"/>
              </a:rPr>
              <a:t>From Schematic Design</a:t>
            </a:r>
          </a:p>
        </p:txBody>
      </p:sp>
      <p:sp>
        <p:nvSpPr>
          <p:cNvPr id="2056" name="Text Box 36"/>
          <p:cNvSpPr txBox="1">
            <a:spLocks noChangeArrowheads="1"/>
          </p:cNvSpPr>
          <p:nvPr/>
        </p:nvSpPr>
        <p:spPr bwMode="auto">
          <a:xfrm>
            <a:off x="5646242" y="3389711"/>
            <a:ext cx="924135" cy="369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6" tIns="45712" rIns="91426" bIns="45712">
            <a:spAutoFit/>
          </a:bodyPr>
          <a:lstStyle>
            <a:lvl1pPr eaLnBrk="0" hangingPunct="0">
              <a:defRPr sz="3600">
                <a:solidFill>
                  <a:srgbClr val="000000"/>
                </a:solidFill>
                <a:latin typeface="Gill Sans" charset="0"/>
                <a:ea typeface="ヒラギノ角ゴ ProN W3" charset="-128"/>
                <a:sym typeface="Gill Sans" charset="0"/>
              </a:defRPr>
            </a:lvl1pPr>
            <a:lvl2pPr marL="742950" indent="-285750" eaLnBrk="0" hangingPunct="0">
              <a:defRPr sz="3600">
                <a:solidFill>
                  <a:srgbClr val="000000"/>
                </a:solidFill>
                <a:latin typeface="Gill Sans" charset="0"/>
                <a:ea typeface="ヒラギノ角ゴ ProN W3" charset="-128"/>
                <a:sym typeface="Gill Sans" charset="0"/>
              </a:defRPr>
            </a:lvl2pPr>
            <a:lvl3pPr marL="1143000" indent="-228600" eaLnBrk="0" hangingPunct="0">
              <a:defRPr sz="3600">
                <a:solidFill>
                  <a:srgbClr val="000000"/>
                </a:solidFill>
                <a:latin typeface="Gill Sans" charset="0"/>
                <a:ea typeface="ヒラギノ角ゴ ProN W3" charset="-128"/>
                <a:sym typeface="Gill Sans" charset="0"/>
              </a:defRPr>
            </a:lvl3pPr>
            <a:lvl4pPr marL="1600200" indent="-228600" eaLnBrk="0" hangingPunct="0">
              <a:defRPr sz="3600">
                <a:solidFill>
                  <a:srgbClr val="000000"/>
                </a:solidFill>
                <a:latin typeface="Gill Sans" charset="0"/>
                <a:ea typeface="ヒラギノ角ゴ ProN W3" charset="-128"/>
                <a:sym typeface="Gill Sans" charset="0"/>
              </a:defRPr>
            </a:lvl4pPr>
            <a:lvl5pPr marL="2057400" indent="-228600" eaLnBrk="0" hangingPunct="0">
              <a:defRPr sz="36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000000"/>
                </a:solidFill>
                <a:latin typeface="Gill Sans" charset="0"/>
                <a:ea typeface="ヒラギノ角ゴ ProN W3" charset="-128"/>
                <a:sym typeface="Gill Sans" charset="0"/>
              </a:defRPr>
            </a:lvl9pPr>
          </a:lstStyle>
          <a:p>
            <a:pPr eaLnBrk="1" hangingPunct="1"/>
            <a:r>
              <a:rPr lang="en-US" altLang="en-US" sz="1800" b="1">
                <a:solidFill>
                  <a:schemeClr val="bg1"/>
                </a:solidFill>
                <a:latin typeface="Helvetica" charset="0"/>
              </a:rPr>
              <a:t>To Fab</a:t>
            </a:r>
          </a:p>
        </p:txBody>
      </p:sp>
      <p:sp>
        <p:nvSpPr>
          <p:cNvPr id="2057" name="Rectangle 37"/>
          <p:cNvSpPr>
            <a:spLocks noChangeArrowheads="1"/>
          </p:cNvSpPr>
          <p:nvPr/>
        </p:nvSpPr>
        <p:spPr bwMode="auto">
          <a:xfrm>
            <a:off x="5250656" y="5916217"/>
            <a:ext cx="2010009" cy="369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6" tIns="45712" rIns="91426" bIns="45712">
            <a:spAutoFit/>
          </a:bodyPr>
          <a:lstStyle>
            <a:lvl1pPr eaLnBrk="0" hangingPunct="0">
              <a:defRPr sz="3600">
                <a:solidFill>
                  <a:srgbClr val="000000"/>
                </a:solidFill>
                <a:latin typeface="Gill Sans" charset="0"/>
                <a:ea typeface="ヒラギノ角ゴ ProN W3" charset="-128"/>
                <a:sym typeface="Gill Sans" charset="0"/>
              </a:defRPr>
            </a:lvl1pPr>
            <a:lvl2pPr marL="742950" indent="-285750" eaLnBrk="0" hangingPunct="0">
              <a:defRPr sz="3600">
                <a:solidFill>
                  <a:srgbClr val="000000"/>
                </a:solidFill>
                <a:latin typeface="Gill Sans" charset="0"/>
                <a:ea typeface="ヒラギノ角ゴ ProN W3" charset="-128"/>
                <a:sym typeface="Gill Sans" charset="0"/>
              </a:defRPr>
            </a:lvl2pPr>
            <a:lvl3pPr marL="1143000" indent="-228600" eaLnBrk="0" hangingPunct="0">
              <a:defRPr sz="3600">
                <a:solidFill>
                  <a:srgbClr val="000000"/>
                </a:solidFill>
                <a:latin typeface="Gill Sans" charset="0"/>
                <a:ea typeface="ヒラギノ角ゴ ProN W3" charset="-128"/>
                <a:sym typeface="Gill Sans" charset="0"/>
              </a:defRPr>
            </a:lvl3pPr>
            <a:lvl4pPr marL="1600200" indent="-228600" eaLnBrk="0" hangingPunct="0">
              <a:defRPr sz="3600">
                <a:solidFill>
                  <a:srgbClr val="000000"/>
                </a:solidFill>
                <a:latin typeface="Gill Sans" charset="0"/>
                <a:ea typeface="ヒラギノ角ゴ ProN W3" charset="-128"/>
                <a:sym typeface="Gill Sans" charset="0"/>
              </a:defRPr>
            </a:lvl4pPr>
            <a:lvl5pPr marL="2057400" indent="-228600" eaLnBrk="0" hangingPunct="0">
              <a:defRPr sz="36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000000"/>
                </a:solidFill>
                <a:latin typeface="Gill Sans" charset="0"/>
                <a:ea typeface="ヒラギノ角ゴ ProN W3" charset="-128"/>
                <a:sym typeface="Gill Sans" charset="0"/>
              </a:defRPr>
            </a:lvl9pPr>
          </a:lstStyle>
          <a:p>
            <a:pPr eaLnBrk="1" hangingPunct="1"/>
            <a:r>
              <a:rPr lang="en-US" altLang="en-US" sz="1800" b="1">
                <a:solidFill>
                  <a:schemeClr val="bg1"/>
                </a:solidFill>
                <a:latin typeface="Helvetica" charset="0"/>
              </a:rPr>
              <a:t>To Working Chip</a:t>
            </a:r>
          </a:p>
        </p:txBody>
      </p:sp>
      <p:sp>
        <p:nvSpPr>
          <p:cNvPr id="2058" name="Line 14"/>
          <p:cNvSpPr>
            <a:spLocks noChangeShapeType="1"/>
          </p:cNvSpPr>
          <p:nvPr/>
        </p:nvSpPr>
        <p:spPr bwMode="auto">
          <a:xfrm>
            <a:off x="4344293" y="2511029"/>
            <a:ext cx="596503" cy="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lIns="91426" tIns="45712" rIns="91426" bIns="45712"/>
          <a:lstStyle/>
          <a:p>
            <a:endParaRPr lang="en-US">
              <a:solidFill>
                <a:schemeClr val="bg1"/>
              </a:solidFill>
            </a:endParaRPr>
          </a:p>
        </p:txBody>
      </p:sp>
      <p:sp>
        <p:nvSpPr>
          <p:cNvPr id="2059" name="Line 15"/>
          <p:cNvSpPr>
            <a:spLocks noChangeShapeType="1"/>
          </p:cNvSpPr>
          <p:nvPr/>
        </p:nvSpPr>
        <p:spPr bwMode="auto">
          <a:xfrm flipH="1">
            <a:off x="4147841" y="4973241"/>
            <a:ext cx="647402" cy="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lIns="91426" tIns="45712" rIns="91426" bIns="45712"/>
          <a:lstStyle/>
          <a:p>
            <a:endParaRPr lang="en-US">
              <a:solidFill>
                <a:schemeClr val="bg1"/>
              </a:solidFill>
            </a:endParaRPr>
          </a:p>
        </p:txBody>
      </p:sp>
      <p:pic>
        <p:nvPicPr>
          <p:cNvPr id="2060" name="Picture 2" descr="https://encrypted-tbn2.google.com/images?q=tbn:ANd9GcSnjfMtbS77vqp_aoalRX4GsSFXIelGI1U3lEljWBrWp98F-mIXw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02036" y="3793331"/>
            <a:ext cx="16287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1" name="Line 14"/>
          <p:cNvSpPr>
            <a:spLocks noChangeShapeType="1"/>
          </p:cNvSpPr>
          <p:nvPr/>
        </p:nvSpPr>
        <p:spPr bwMode="auto">
          <a:xfrm>
            <a:off x="6553498" y="3505201"/>
            <a:ext cx="0" cy="460772"/>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lIns="91426" tIns="45712" rIns="91426" bIns="45712"/>
          <a:lstStyle/>
          <a:p>
            <a:endParaRPr lang="en-US">
              <a:solidFill>
                <a:schemeClr val="bg1"/>
              </a:solidFill>
            </a:endParaRPr>
          </a:p>
        </p:txBody>
      </p:sp>
      <p:sp>
        <p:nvSpPr>
          <p:cNvPr id="2062" name="Rectangle 37"/>
          <p:cNvSpPr>
            <a:spLocks noChangeArrowheads="1"/>
          </p:cNvSpPr>
          <p:nvPr/>
        </p:nvSpPr>
        <p:spPr bwMode="auto">
          <a:xfrm>
            <a:off x="2189559" y="6024562"/>
            <a:ext cx="1385800" cy="369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6" tIns="45712" rIns="91426" bIns="45712">
            <a:spAutoFit/>
          </a:bodyPr>
          <a:lstStyle>
            <a:lvl1pPr eaLnBrk="0" hangingPunct="0">
              <a:defRPr sz="3600">
                <a:solidFill>
                  <a:srgbClr val="000000"/>
                </a:solidFill>
                <a:latin typeface="Gill Sans" charset="0"/>
                <a:ea typeface="ヒラギノ角ゴ ProN W3" charset="-128"/>
                <a:sym typeface="Gill Sans" charset="0"/>
              </a:defRPr>
            </a:lvl1pPr>
            <a:lvl2pPr marL="742950" indent="-285750" eaLnBrk="0" hangingPunct="0">
              <a:defRPr sz="3600">
                <a:solidFill>
                  <a:srgbClr val="000000"/>
                </a:solidFill>
                <a:latin typeface="Gill Sans" charset="0"/>
                <a:ea typeface="ヒラギノ角ゴ ProN W3" charset="-128"/>
                <a:sym typeface="Gill Sans" charset="0"/>
              </a:defRPr>
            </a:lvl2pPr>
            <a:lvl3pPr marL="1143000" indent="-228600" eaLnBrk="0" hangingPunct="0">
              <a:defRPr sz="3600">
                <a:solidFill>
                  <a:srgbClr val="000000"/>
                </a:solidFill>
                <a:latin typeface="Gill Sans" charset="0"/>
                <a:ea typeface="ヒラギノ角ゴ ProN W3" charset="-128"/>
                <a:sym typeface="Gill Sans" charset="0"/>
              </a:defRPr>
            </a:lvl3pPr>
            <a:lvl4pPr marL="1600200" indent="-228600" eaLnBrk="0" hangingPunct="0">
              <a:defRPr sz="3600">
                <a:solidFill>
                  <a:srgbClr val="000000"/>
                </a:solidFill>
                <a:latin typeface="Gill Sans" charset="0"/>
                <a:ea typeface="ヒラギノ角ゴ ProN W3" charset="-128"/>
                <a:sym typeface="Gill Sans" charset="0"/>
              </a:defRPr>
            </a:lvl4pPr>
            <a:lvl5pPr marL="2057400" indent="-228600" eaLnBrk="0" hangingPunct="0">
              <a:defRPr sz="36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000000"/>
                </a:solidFill>
                <a:latin typeface="Gill Sans" charset="0"/>
                <a:ea typeface="ヒラギノ角ゴ ProN W3" charset="-128"/>
                <a:sym typeface="Gill Sans" charset="0"/>
              </a:defRPr>
            </a:lvl9pPr>
          </a:lstStyle>
          <a:p>
            <a:pPr eaLnBrk="1" hangingPunct="1"/>
            <a:r>
              <a:rPr lang="en-US" altLang="en-US" sz="1800" b="1">
                <a:solidFill>
                  <a:schemeClr val="bg1"/>
                </a:solidFill>
                <a:latin typeface="Helvetica" charset="0"/>
              </a:rPr>
              <a:t>To Product</a:t>
            </a:r>
          </a:p>
        </p:txBody>
      </p:sp>
      <p:pic>
        <p:nvPicPr>
          <p:cNvPr id="2064" name="Picture 18" descr="http://www.semiconductor-technology.com/contractor_images/Soitec/1-fab.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34558" y="1414462"/>
            <a:ext cx="2251175"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7" descr="02">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40888" y="56541"/>
            <a:ext cx="9144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652952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43" descr="klenow_mo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362200"/>
            <a:ext cx="2895600" cy="184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1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438400"/>
            <a:ext cx="20193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4" descr="0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0"/>
            <a:ext cx="17526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5"/>
          <p:cNvSpPr txBox="1">
            <a:spLocks noChangeArrowheads="1"/>
          </p:cNvSpPr>
          <p:nvPr/>
        </p:nvSpPr>
        <p:spPr bwMode="auto">
          <a:xfrm>
            <a:off x="0" y="53975"/>
            <a:ext cx="9144000" cy="63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48" tIns="41025" rIns="82048" bIns="41025">
            <a:spAutoFit/>
          </a:bodyPr>
          <a:lstStyle>
            <a:lvl1pPr defTabSz="820738" eaLnBrk="0" hangingPunct="0">
              <a:defRPr sz="2400">
                <a:solidFill>
                  <a:schemeClr val="tx1"/>
                </a:solidFill>
                <a:latin typeface="Arial" pitchFamily="34" charset="0"/>
                <a:cs typeface="Arial" pitchFamily="34" charset="0"/>
              </a:defRPr>
            </a:lvl1pPr>
            <a:lvl2pPr marL="742950" indent="-285750" defTabSz="820738" eaLnBrk="0" hangingPunct="0">
              <a:defRPr sz="2400">
                <a:solidFill>
                  <a:schemeClr val="tx1"/>
                </a:solidFill>
                <a:latin typeface="Arial" pitchFamily="34" charset="0"/>
                <a:cs typeface="Arial" pitchFamily="34" charset="0"/>
              </a:defRPr>
            </a:lvl2pPr>
            <a:lvl3pPr marL="1143000" indent="-228600" defTabSz="820738" eaLnBrk="0" hangingPunct="0">
              <a:defRPr sz="2400">
                <a:solidFill>
                  <a:schemeClr val="tx1"/>
                </a:solidFill>
                <a:latin typeface="Arial" pitchFamily="34" charset="0"/>
                <a:cs typeface="Arial" pitchFamily="34" charset="0"/>
              </a:defRPr>
            </a:lvl3pPr>
            <a:lvl4pPr marL="1600200" indent="-228600" defTabSz="820738" eaLnBrk="0" hangingPunct="0">
              <a:defRPr sz="2400">
                <a:solidFill>
                  <a:schemeClr val="tx1"/>
                </a:solidFill>
                <a:latin typeface="Arial" pitchFamily="34" charset="0"/>
                <a:cs typeface="Arial" pitchFamily="34" charset="0"/>
              </a:defRPr>
            </a:lvl4pPr>
            <a:lvl5pPr marL="2057400" indent="-228600" defTabSz="820738" eaLnBrk="0" hangingPunct="0">
              <a:defRPr sz="2400">
                <a:solidFill>
                  <a:schemeClr val="tx1"/>
                </a:solidFill>
                <a:latin typeface="Arial" pitchFamily="34" charset="0"/>
                <a:cs typeface="Arial" pitchFamily="34" charset="0"/>
              </a:defRPr>
            </a:lvl5pPr>
            <a:lvl6pPr marL="2514600" indent="-228600" defTabSz="820738"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defTabSz="820738"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defTabSz="820738"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defTabSz="820738" eaLnBrk="0" fontAlgn="base" hangingPunct="0">
              <a:spcBef>
                <a:spcPct val="0"/>
              </a:spcBef>
              <a:spcAft>
                <a:spcPct val="0"/>
              </a:spcAft>
              <a:defRPr sz="2400">
                <a:solidFill>
                  <a:schemeClr val="tx1"/>
                </a:solidFill>
                <a:latin typeface="Arial" pitchFamily="34" charset="0"/>
                <a:cs typeface="Arial" pitchFamily="34" charset="0"/>
              </a:defRPr>
            </a:lvl9pPr>
          </a:lstStyle>
          <a:p>
            <a:pPr algn="ctr"/>
            <a:r>
              <a:rPr lang="en-US" sz="3600" b="1">
                <a:solidFill>
                  <a:srgbClr val="000099"/>
                </a:solidFill>
              </a:rPr>
              <a:t>DNA Synthesis</a:t>
            </a:r>
          </a:p>
        </p:txBody>
      </p:sp>
      <p:graphicFrame>
        <p:nvGraphicFramePr>
          <p:cNvPr id="409797" name="Group 197"/>
          <p:cNvGraphicFramePr>
            <a:graphicFrameLocks noGrp="1"/>
          </p:cNvGraphicFramePr>
          <p:nvPr>
            <p:extLst>
              <p:ext uri="{D42A27DB-BD31-4B8C-83A1-F6EECF244321}">
                <p14:modId xmlns:p14="http://schemas.microsoft.com/office/powerpoint/2010/main" val="1892561264"/>
              </p:ext>
            </p:extLst>
          </p:nvPr>
        </p:nvGraphicFramePr>
        <p:xfrm>
          <a:off x="0" y="685800"/>
          <a:ext cx="9144000" cy="5334000"/>
        </p:xfrm>
        <a:graphic>
          <a:graphicData uri="http://schemas.openxmlformats.org/drawingml/2006/table">
            <a:tbl>
              <a:tblPr/>
              <a:tblGrid>
                <a:gridCol w="4572000"/>
                <a:gridCol w="4572000"/>
              </a:tblGrid>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Chemical Synthesis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(Open Loop Protection Group)</a:t>
                      </a: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Biological Synthesis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(Error Correcting Polymerase)</a:t>
                      </a:r>
                    </a:p>
                  </a:txBody>
                  <a:tcPr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6083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Error Rate:  1:10</a:t>
                      </a:r>
                      <a:r>
                        <a:rPr kumimoji="0" lang="en-US" sz="1800" b="0" i="0" u="none" strike="noStrike" cap="none" normalizeH="0" baseline="30000" smtClean="0">
                          <a:ln>
                            <a:noFill/>
                          </a:ln>
                          <a:solidFill>
                            <a:schemeClr val="tx1"/>
                          </a:solidFill>
                          <a:effectLst/>
                          <a:latin typeface="Times New Roman" pitchFamily="18" charset="0"/>
                        </a:rPr>
                        <a:t>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Throughput:  300 S per Base Addition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http://www.med.upenn.edu/naf/services/catalog99.pdf</a:t>
                      </a: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a:txBody>
                  <a:tcPr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FF0000"/>
                          </a:solidFill>
                          <a:effectLst/>
                          <a:latin typeface="Times New Roman" pitchFamily="18" charset="0"/>
                        </a:rPr>
                        <a:t>Throughput Error Rate Product Differential: ~</a:t>
                      </a:r>
                      <a:r>
                        <a:rPr kumimoji="0" lang="en-US" sz="1800" b="1" i="0" u="none" strike="noStrike" cap="none" normalizeH="0" baseline="0" dirty="0" smtClean="0">
                          <a:ln>
                            <a:noFill/>
                          </a:ln>
                          <a:solidFill>
                            <a:srgbClr val="FF0000"/>
                          </a:solidFill>
                          <a:effectLst/>
                          <a:latin typeface="Times New Roman" pitchFamily="18" charset="0"/>
                        </a:rPr>
                        <a:t>10</a:t>
                      </a:r>
                      <a:r>
                        <a:rPr kumimoji="0" lang="en-US" sz="1800" b="1" i="0" u="none" strike="noStrike" cap="none" normalizeH="0" baseline="30000" dirty="0" smtClean="0">
                          <a:ln>
                            <a:noFill/>
                          </a:ln>
                          <a:solidFill>
                            <a:srgbClr val="FF0000"/>
                          </a:solidFill>
                          <a:effectLst/>
                          <a:latin typeface="Times New Roman" pitchFamily="18" charset="0"/>
                        </a:rPr>
                        <a:t>8</a:t>
                      </a:r>
                      <a:endParaRPr kumimoji="0" lang="en-US" sz="1800" b="1" i="0" u="none" strike="noStrike" cap="none" normalizeH="0" baseline="0" dirty="0" smtClean="0">
                        <a:ln>
                          <a:noFill/>
                        </a:ln>
                        <a:solidFill>
                          <a:srgbClr val="FF0000"/>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bl>
          </a:graphicData>
        </a:graphic>
      </p:graphicFrame>
      <p:pic>
        <p:nvPicPr>
          <p:cNvPr id="14355" name="Picture 37" descr="mermad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413" y="2743200"/>
            <a:ext cx="2160587" cy="226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6" name="Picture 172" descr="po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76800" y="4332288"/>
            <a:ext cx="10668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7" name="Picture 173" descr="pol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77000" y="4321175"/>
            <a:ext cx="10668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8" name="Picture 174" descr="pol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001000" y="4343400"/>
            <a:ext cx="933450"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9" name="Rectangle 175"/>
          <p:cNvSpPr>
            <a:spLocks noChangeArrowheads="1"/>
          </p:cNvSpPr>
          <p:nvPr/>
        </p:nvSpPr>
        <p:spPr bwMode="auto">
          <a:xfrm>
            <a:off x="4648200" y="4953000"/>
            <a:ext cx="15636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spAutoFit/>
          </a:bodyPr>
          <a:lstStyle/>
          <a:p>
            <a:pPr defTabSz="914400"/>
            <a:r>
              <a:rPr lang="en-US" sz="1000" b="1">
                <a:solidFill>
                  <a:prstClr val="black"/>
                </a:solidFill>
                <a:latin typeface="Times New Roman" pitchFamily="18" charset="0"/>
              </a:rPr>
              <a:t>template dependant 5'-3' </a:t>
            </a:r>
          </a:p>
          <a:p>
            <a:pPr defTabSz="914400"/>
            <a:r>
              <a:rPr lang="en-US" sz="1000" b="1">
                <a:solidFill>
                  <a:prstClr val="black"/>
                </a:solidFill>
                <a:latin typeface="Times New Roman" pitchFamily="18" charset="0"/>
              </a:rPr>
              <a:t>primer extension</a:t>
            </a:r>
          </a:p>
        </p:txBody>
      </p:sp>
      <p:sp>
        <p:nvSpPr>
          <p:cNvPr id="14360" name="Rectangle 176"/>
          <p:cNvSpPr>
            <a:spLocks noChangeArrowheads="1"/>
          </p:cNvSpPr>
          <p:nvPr/>
        </p:nvSpPr>
        <p:spPr bwMode="auto">
          <a:xfrm>
            <a:off x="7761288" y="4953000"/>
            <a:ext cx="13827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spAutoFit/>
          </a:bodyPr>
          <a:lstStyle/>
          <a:p>
            <a:pPr defTabSz="914400"/>
            <a:r>
              <a:rPr lang="en-US" sz="1000" b="1">
                <a:solidFill>
                  <a:prstClr val="black"/>
                </a:solidFill>
                <a:latin typeface="Times New Roman" pitchFamily="18" charset="0"/>
              </a:rPr>
              <a:t>5'-3' error-correcting </a:t>
            </a:r>
          </a:p>
          <a:p>
            <a:pPr defTabSz="914400"/>
            <a:r>
              <a:rPr lang="en-US" sz="1000" b="1">
                <a:solidFill>
                  <a:prstClr val="black"/>
                </a:solidFill>
                <a:latin typeface="Times New Roman" pitchFamily="18" charset="0"/>
              </a:rPr>
              <a:t>exonuclease</a:t>
            </a:r>
          </a:p>
        </p:txBody>
      </p:sp>
      <p:sp>
        <p:nvSpPr>
          <p:cNvPr id="14361" name="Rectangle 177"/>
          <p:cNvSpPr>
            <a:spLocks noChangeArrowheads="1"/>
          </p:cNvSpPr>
          <p:nvPr/>
        </p:nvSpPr>
        <p:spPr bwMode="auto">
          <a:xfrm>
            <a:off x="6324600" y="4953000"/>
            <a:ext cx="1200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spAutoFit/>
          </a:bodyPr>
          <a:lstStyle/>
          <a:p>
            <a:pPr defTabSz="914400"/>
            <a:r>
              <a:rPr lang="en-US" sz="1000" b="1">
                <a:solidFill>
                  <a:prstClr val="black"/>
                </a:solidFill>
                <a:latin typeface="Times New Roman" pitchFamily="18" charset="0"/>
              </a:rPr>
              <a:t>3'-5' proofreading </a:t>
            </a:r>
          </a:p>
          <a:p>
            <a:pPr defTabSz="914400"/>
            <a:r>
              <a:rPr lang="en-US" sz="1000" b="1">
                <a:solidFill>
                  <a:prstClr val="black"/>
                </a:solidFill>
                <a:latin typeface="Times New Roman" pitchFamily="18" charset="0"/>
              </a:rPr>
              <a:t>exonuclease</a:t>
            </a:r>
          </a:p>
        </p:txBody>
      </p:sp>
      <p:sp>
        <p:nvSpPr>
          <p:cNvPr id="14362" name="Text Box 187"/>
          <p:cNvSpPr txBox="1">
            <a:spLocks noChangeArrowheads="1"/>
          </p:cNvSpPr>
          <p:nvPr/>
        </p:nvSpPr>
        <p:spPr bwMode="auto">
          <a:xfrm>
            <a:off x="25400" y="6140450"/>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defTabSz="914400" eaLnBrk="1" hangingPunct="1"/>
            <a:r>
              <a:rPr lang="en-US" sz="1800">
                <a:solidFill>
                  <a:prstClr val="black"/>
                </a:solidFill>
              </a:rPr>
              <a:t>Example:  [A] Synthesize 1500 Nucleotide Base Gene.  Error Rate = 0.99</a:t>
            </a:r>
          </a:p>
          <a:p>
            <a:pPr defTabSz="914400" eaLnBrk="1" hangingPunct="1"/>
            <a:r>
              <a:rPr lang="en-US" sz="1800">
                <a:solidFill>
                  <a:prstClr val="black"/>
                </a:solidFill>
              </a:rPr>
              <a:t>(0.99)</a:t>
            </a:r>
            <a:r>
              <a:rPr lang="en-US" sz="1800" baseline="30000">
                <a:solidFill>
                  <a:prstClr val="black"/>
                </a:solidFill>
              </a:rPr>
              <a:t>1500</a:t>
            </a:r>
            <a:r>
              <a:rPr lang="en-US" sz="1800">
                <a:solidFill>
                  <a:prstClr val="black"/>
                </a:solidFill>
              </a:rPr>
              <a:t> ~ 10</a:t>
            </a:r>
            <a:r>
              <a:rPr lang="en-US" sz="1800" baseline="30000">
                <a:solidFill>
                  <a:prstClr val="black"/>
                </a:solidFill>
              </a:rPr>
              <a:t>-7</a:t>
            </a:r>
            <a:r>
              <a:rPr lang="en-US" sz="1800">
                <a:solidFill>
                  <a:prstClr val="black"/>
                </a:solidFill>
              </a:rPr>
              <a:t>.  [B] 3000 Nucleotide Base Gene.  (0.99)</a:t>
            </a:r>
            <a:r>
              <a:rPr lang="en-US" sz="1800" baseline="30000">
                <a:solidFill>
                  <a:prstClr val="black"/>
                </a:solidFill>
              </a:rPr>
              <a:t>3000</a:t>
            </a:r>
            <a:r>
              <a:rPr lang="en-US" sz="1800">
                <a:solidFill>
                  <a:prstClr val="black"/>
                </a:solidFill>
              </a:rPr>
              <a:t> ~ 10</a:t>
            </a:r>
            <a:r>
              <a:rPr lang="en-US" sz="1800" baseline="30000">
                <a:solidFill>
                  <a:prstClr val="black"/>
                </a:solidFill>
              </a:rPr>
              <a:t>-13</a:t>
            </a:r>
            <a:r>
              <a:rPr lang="en-US" sz="1800">
                <a:solidFill>
                  <a:prstClr val="black"/>
                </a:solidFill>
              </a:rPr>
              <a:t>. </a:t>
            </a:r>
          </a:p>
        </p:txBody>
      </p:sp>
      <p:sp>
        <p:nvSpPr>
          <p:cNvPr id="14363" name="Rectangle 189"/>
          <p:cNvSpPr>
            <a:spLocks noChangeArrowheads="1"/>
          </p:cNvSpPr>
          <p:nvPr/>
        </p:nvSpPr>
        <p:spPr bwMode="auto">
          <a:xfrm>
            <a:off x="8001000" y="5867400"/>
            <a:ext cx="11430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prstClr val="black"/>
              </a:solidFill>
            </a:endParaRPr>
          </a:p>
        </p:txBody>
      </p:sp>
      <p:pic>
        <p:nvPicPr>
          <p:cNvPr id="14364" name="Picture 18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29600" y="5715000"/>
            <a:ext cx="6746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48200" y="2133600"/>
            <a:ext cx="4495800" cy="3352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pic>
        <p:nvPicPr>
          <p:cNvPr id="17" name="Picture 28" descr="File:DNA polymerase.svg"/>
          <p:cNvPicPr>
            <a:picLocks noChangeAspect="1" noChangeArrowheads="1"/>
          </p:cNvPicPr>
          <p:nvPr/>
        </p:nvPicPr>
        <p:blipFill>
          <a:blip r:embed="rId11"/>
          <a:srcRect b="20799"/>
          <a:stretch>
            <a:fillRect/>
          </a:stretch>
        </p:blipFill>
        <p:spPr bwMode="auto">
          <a:xfrm>
            <a:off x="4692825" y="1524000"/>
            <a:ext cx="2502168" cy="3962982"/>
          </a:xfrm>
          <a:prstGeom prst="rect">
            <a:avLst/>
          </a:prstGeom>
          <a:noFill/>
          <a:ln w="9525">
            <a:noFill/>
            <a:miter lim="800000"/>
            <a:headEnd/>
            <a:tailEnd/>
          </a:ln>
        </p:spPr>
      </p:pic>
      <p:sp>
        <p:nvSpPr>
          <p:cNvPr id="3" name="Rectangle 2"/>
          <p:cNvSpPr/>
          <p:nvPr/>
        </p:nvSpPr>
        <p:spPr>
          <a:xfrm>
            <a:off x="7380288" y="3102380"/>
            <a:ext cx="1524000" cy="2437590"/>
          </a:xfrm>
          <a:prstGeom prst="rect">
            <a:avLst/>
          </a:prstGeom>
        </p:spPr>
        <p:txBody>
          <a:bodyPr wrap="square">
            <a:spAutoFit/>
          </a:bodyPr>
          <a:lstStyle/>
          <a:p>
            <a:pPr defTabSz="914400" fontAlgn="base">
              <a:spcBef>
                <a:spcPct val="20000"/>
              </a:spcBef>
              <a:spcAft>
                <a:spcPct val="0"/>
              </a:spcAft>
            </a:pPr>
            <a:r>
              <a:rPr lang="en-US" dirty="0">
                <a:solidFill>
                  <a:prstClr val="black"/>
                </a:solidFill>
                <a:latin typeface="Times New Roman" pitchFamily="18" charset="0"/>
              </a:rPr>
              <a:t>Error Rate:  1:10</a:t>
            </a:r>
            <a:r>
              <a:rPr lang="en-US" baseline="30000" dirty="0">
                <a:solidFill>
                  <a:prstClr val="black"/>
                </a:solidFill>
                <a:latin typeface="Times New Roman" pitchFamily="18" charset="0"/>
              </a:rPr>
              <a:t>6</a:t>
            </a:r>
          </a:p>
          <a:p>
            <a:pPr defTabSz="914400" fontAlgn="base">
              <a:spcBef>
                <a:spcPct val="20000"/>
              </a:spcBef>
              <a:spcAft>
                <a:spcPct val="0"/>
              </a:spcAft>
            </a:pPr>
            <a:r>
              <a:rPr lang="en-US" dirty="0">
                <a:solidFill>
                  <a:prstClr val="black"/>
                </a:solidFill>
                <a:latin typeface="Times New Roman" pitchFamily="18" charset="0"/>
              </a:rPr>
              <a:t>Throughput:  10 </a:t>
            </a:r>
            <a:r>
              <a:rPr lang="en-US" dirty="0" err="1">
                <a:solidFill>
                  <a:prstClr val="black"/>
                </a:solidFill>
                <a:latin typeface="Times New Roman" pitchFamily="18" charset="0"/>
              </a:rPr>
              <a:t>mS</a:t>
            </a:r>
            <a:r>
              <a:rPr lang="en-US" dirty="0">
                <a:solidFill>
                  <a:prstClr val="black"/>
                </a:solidFill>
                <a:latin typeface="Times New Roman" pitchFamily="18" charset="0"/>
              </a:rPr>
              <a:t> per </a:t>
            </a:r>
          </a:p>
          <a:p>
            <a:pPr defTabSz="914400" fontAlgn="base">
              <a:spcBef>
                <a:spcPct val="20000"/>
              </a:spcBef>
              <a:spcAft>
                <a:spcPct val="0"/>
              </a:spcAft>
            </a:pPr>
            <a:r>
              <a:rPr lang="en-US" dirty="0">
                <a:solidFill>
                  <a:prstClr val="black"/>
                </a:solidFill>
                <a:latin typeface="Times New Roman" pitchFamily="18" charset="0"/>
              </a:rPr>
              <a:t>Base Addition</a:t>
            </a:r>
          </a:p>
          <a:p>
            <a:pPr defTabSz="914400" fontAlgn="base">
              <a:spcBef>
                <a:spcPct val="20000"/>
              </a:spcBef>
              <a:spcAft>
                <a:spcPct val="0"/>
              </a:spcAft>
            </a:pPr>
            <a:r>
              <a:rPr lang="en-US" sz="800" dirty="0" err="1">
                <a:solidFill>
                  <a:prstClr val="black"/>
                </a:solidFill>
                <a:latin typeface="Times New Roman" pitchFamily="18" charset="0"/>
              </a:rPr>
              <a:t>Beese</a:t>
            </a:r>
            <a:r>
              <a:rPr lang="en-US" sz="800" dirty="0">
                <a:solidFill>
                  <a:prstClr val="black"/>
                </a:solidFill>
                <a:latin typeface="Times New Roman" pitchFamily="18" charset="0"/>
              </a:rPr>
              <a:t> </a:t>
            </a:r>
            <a:r>
              <a:rPr lang="en-US" sz="800" i="1" dirty="0">
                <a:solidFill>
                  <a:prstClr val="black"/>
                </a:solidFill>
                <a:latin typeface="Times New Roman" pitchFamily="18" charset="0"/>
              </a:rPr>
              <a:t>et al.</a:t>
            </a:r>
            <a:r>
              <a:rPr lang="en-US" sz="800" dirty="0">
                <a:solidFill>
                  <a:prstClr val="black"/>
                </a:solidFill>
                <a:latin typeface="Times New Roman" pitchFamily="18" charset="0"/>
              </a:rPr>
              <a:t> (1993), </a:t>
            </a:r>
            <a:r>
              <a:rPr lang="en-US" sz="800" i="1" dirty="0">
                <a:solidFill>
                  <a:prstClr val="black"/>
                </a:solidFill>
                <a:latin typeface="Times New Roman" pitchFamily="18" charset="0"/>
              </a:rPr>
              <a:t>Science</a:t>
            </a:r>
            <a:r>
              <a:rPr lang="en-US" sz="800" dirty="0">
                <a:solidFill>
                  <a:prstClr val="black"/>
                </a:solidFill>
                <a:latin typeface="Times New Roman" pitchFamily="18" charset="0"/>
              </a:rPr>
              <a:t>, </a:t>
            </a:r>
            <a:r>
              <a:rPr lang="en-US" sz="800" b="1" dirty="0">
                <a:solidFill>
                  <a:prstClr val="black"/>
                </a:solidFill>
                <a:latin typeface="Times New Roman" pitchFamily="18" charset="0"/>
              </a:rPr>
              <a:t>260</a:t>
            </a:r>
            <a:r>
              <a:rPr lang="en-US" sz="800" dirty="0">
                <a:solidFill>
                  <a:prstClr val="black"/>
                </a:solidFill>
                <a:latin typeface="Times New Roman" pitchFamily="18" charset="0"/>
              </a:rPr>
              <a:t>, 352-355. http://www.biochem.ucl.ac.uk/bsm/xtal/teach/repl/klenow.html</a:t>
            </a:r>
          </a:p>
          <a:p>
            <a:pPr defTabSz="914400" fontAlgn="base">
              <a:spcBef>
                <a:spcPct val="20000"/>
              </a:spcBef>
              <a:spcAft>
                <a:spcPct val="0"/>
              </a:spcAft>
            </a:pPr>
            <a:endParaRPr lang="en-US" dirty="0">
              <a:solidFill>
                <a:prstClr val="black"/>
              </a:solidFill>
            </a:endParaRPr>
          </a:p>
        </p:txBody>
      </p:sp>
      <p:pic>
        <p:nvPicPr>
          <p:cNvPr id="65539"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289466" y="1658054"/>
            <a:ext cx="1705644" cy="1408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090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
          <p:cNvSpPr>
            <a:spLocks noGrp="1" noChangeArrowheads="1"/>
          </p:cNvSpPr>
          <p:nvPr>
            <p:ph type="title"/>
          </p:nvPr>
        </p:nvSpPr>
        <p:spPr bwMode="auto">
          <a:xfrm>
            <a:off x="1600200" y="5105401"/>
            <a:ext cx="6248400" cy="609600"/>
          </a:xfrm>
          <a:noFill/>
        </p:spPr>
        <p:txBody>
          <a:bodyPr vert="horz" wrap="square" numCol="1" anchor="t" anchorCtr="0" compatLnSpc="1">
            <a:prstTxWarp prst="textNoShape">
              <a:avLst/>
            </a:prstTxWarp>
          </a:bodyPr>
          <a:lstStyle/>
          <a:p>
            <a:pPr eaLnBrk="1" hangingPunct="1"/>
            <a:r>
              <a:rPr lang="en-US" altLang="en-US" sz="3200" b="1" dirty="0" smtClean="0">
                <a:solidFill>
                  <a:schemeClr val="bg1"/>
                </a:solidFill>
              </a:rPr>
              <a:t>~ 1M </a:t>
            </a:r>
            <a:r>
              <a:rPr lang="en-US" altLang="en-US" sz="3200" b="1" dirty="0" err="1" smtClean="0">
                <a:solidFill>
                  <a:schemeClr val="bg1"/>
                </a:solidFill>
              </a:rPr>
              <a:t>Oligos</a:t>
            </a:r>
            <a:r>
              <a:rPr lang="en-US" altLang="en-US" sz="3200" b="1" dirty="0" smtClean="0">
                <a:solidFill>
                  <a:schemeClr val="bg1"/>
                </a:solidFill>
              </a:rPr>
              <a:t>/Chip</a:t>
            </a:r>
            <a:endParaRPr lang="en-US" altLang="en-US" sz="2500" b="1" dirty="0" smtClean="0">
              <a:solidFill>
                <a:schemeClr val="bg1"/>
              </a:solidFill>
            </a:endParaRPr>
          </a:p>
        </p:txBody>
      </p:sp>
      <p:sp>
        <p:nvSpPr>
          <p:cNvPr id="13317" name="Text Box 6"/>
          <p:cNvSpPr txBox="1">
            <a:spLocks noChangeArrowheads="1"/>
          </p:cNvSpPr>
          <p:nvPr/>
        </p:nvSpPr>
        <p:spPr bwMode="auto">
          <a:xfrm>
            <a:off x="1905000" y="609600"/>
            <a:ext cx="5286375" cy="45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643" tIns="40821" rIns="81643" bIns="40821">
            <a:spAutoFit/>
          </a:bodyPr>
          <a:lstStyle>
            <a:lvl1pPr eaLnBrk="0" hangingPunct="0">
              <a:defRPr sz="2100">
                <a:solidFill>
                  <a:srgbClr val="000000"/>
                </a:solidFill>
                <a:latin typeface="Gill Sans" charset="0"/>
                <a:ea typeface="ヒラギノ角ゴ ProN W3" charset="-128"/>
                <a:sym typeface="Gill Sans" charset="0"/>
              </a:defRPr>
            </a:lvl1pPr>
            <a:lvl2pPr marL="742950" indent="-285750" eaLnBrk="0" hangingPunct="0">
              <a:defRPr sz="2100">
                <a:solidFill>
                  <a:srgbClr val="000000"/>
                </a:solidFill>
                <a:latin typeface="Gill Sans" charset="0"/>
                <a:ea typeface="ヒラギノ角ゴ ProN W3" charset="-128"/>
                <a:sym typeface="Gill Sans" charset="0"/>
              </a:defRPr>
            </a:lvl2pPr>
            <a:lvl3pPr marL="1143000" indent="-228600" eaLnBrk="0" hangingPunct="0">
              <a:defRPr sz="2100">
                <a:solidFill>
                  <a:srgbClr val="000000"/>
                </a:solidFill>
                <a:latin typeface="Gill Sans" charset="0"/>
                <a:ea typeface="ヒラギノ角ゴ ProN W3" charset="-128"/>
                <a:sym typeface="Gill Sans" charset="0"/>
              </a:defRPr>
            </a:lvl3pPr>
            <a:lvl4pPr marL="1600200" indent="-228600" eaLnBrk="0" hangingPunct="0">
              <a:defRPr sz="2100">
                <a:solidFill>
                  <a:srgbClr val="000000"/>
                </a:solidFill>
                <a:latin typeface="Gill Sans" charset="0"/>
                <a:ea typeface="ヒラギノ角ゴ ProN W3" charset="-128"/>
                <a:sym typeface="Gill Sans" charset="0"/>
              </a:defRPr>
            </a:lvl4pPr>
            <a:lvl5pPr marL="2057400" indent="-228600" eaLnBrk="0" hangingPunct="0">
              <a:defRPr sz="21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9pPr>
          </a:lstStyle>
          <a:p>
            <a:r>
              <a:rPr lang="en-US" altLang="en-US" sz="2400">
                <a:solidFill>
                  <a:schemeClr val="tx1"/>
                </a:solidFill>
                <a:latin typeface="Times New Roman" pitchFamily="18" charset="0"/>
              </a:rPr>
              <a:t>~1000x Lower Oligonucleotide Cost</a:t>
            </a:r>
          </a:p>
        </p:txBody>
      </p:sp>
      <p:sp>
        <p:nvSpPr>
          <p:cNvPr id="13318" name="Text Box 7"/>
          <p:cNvSpPr txBox="1">
            <a:spLocks noChangeArrowheads="1"/>
          </p:cNvSpPr>
          <p:nvPr/>
        </p:nvSpPr>
        <p:spPr bwMode="auto">
          <a:xfrm>
            <a:off x="0" y="39688"/>
            <a:ext cx="9144000"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643" tIns="40821" rIns="81643" bIns="40821">
            <a:spAutoFit/>
          </a:bodyPr>
          <a:lstStyle>
            <a:lvl1pPr eaLnBrk="0" hangingPunct="0">
              <a:defRPr sz="2100">
                <a:solidFill>
                  <a:srgbClr val="000000"/>
                </a:solidFill>
                <a:latin typeface="Gill Sans" charset="0"/>
                <a:ea typeface="ヒラギノ角ゴ ProN W3" charset="-128"/>
                <a:sym typeface="Gill Sans" charset="0"/>
              </a:defRPr>
            </a:lvl1pPr>
            <a:lvl2pPr marL="742950" indent="-285750" eaLnBrk="0" hangingPunct="0">
              <a:defRPr sz="2100">
                <a:solidFill>
                  <a:srgbClr val="000000"/>
                </a:solidFill>
                <a:latin typeface="Gill Sans" charset="0"/>
                <a:ea typeface="ヒラギノ角ゴ ProN W3" charset="-128"/>
                <a:sym typeface="Gill Sans" charset="0"/>
              </a:defRPr>
            </a:lvl2pPr>
            <a:lvl3pPr marL="1143000" indent="-228600" eaLnBrk="0" hangingPunct="0">
              <a:defRPr sz="2100">
                <a:solidFill>
                  <a:srgbClr val="000000"/>
                </a:solidFill>
                <a:latin typeface="Gill Sans" charset="0"/>
                <a:ea typeface="ヒラギノ角ゴ ProN W3" charset="-128"/>
                <a:sym typeface="Gill Sans" charset="0"/>
              </a:defRPr>
            </a:lvl3pPr>
            <a:lvl4pPr marL="1600200" indent="-228600" eaLnBrk="0" hangingPunct="0">
              <a:defRPr sz="2100">
                <a:solidFill>
                  <a:srgbClr val="000000"/>
                </a:solidFill>
                <a:latin typeface="Gill Sans" charset="0"/>
                <a:ea typeface="ヒラギノ角ゴ ProN W3" charset="-128"/>
                <a:sym typeface="Gill Sans" charset="0"/>
              </a:defRPr>
            </a:lvl4pPr>
            <a:lvl5pPr marL="2057400" indent="-228600" eaLnBrk="0" hangingPunct="0">
              <a:defRPr sz="21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9pPr>
          </a:lstStyle>
          <a:p>
            <a:pPr algn="ctr" eaLnBrk="1" hangingPunct="1"/>
            <a:r>
              <a:rPr lang="en-US" altLang="en-US" sz="3200" b="1" dirty="0">
                <a:solidFill>
                  <a:srgbClr val="000099"/>
                </a:solidFill>
                <a:latin typeface="Arial" pitchFamily="34" charset="0"/>
              </a:rPr>
              <a:t>Chip Based </a:t>
            </a:r>
            <a:r>
              <a:rPr lang="en-US" altLang="en-US" sz="3200" b="1" dirty="0" err="1">
                <a:solidFill>
                  <a:srgbClr val="000099"/>
                </a:solidFill>
                <a:latin typeface="Arial" pitchFamily="34" charset="0"/>
              </a:rPr>
              <a:t>Oligo</a:t>
            </a:r>
            <a:r>
              <a:rPr lang="en-US" altLang="en-US" sz="3200" b="1" dirty="0">
                <a:solidFill>
                  <a:srgbClr val="000099"/>
                </a:solidFill>
                <a:latin typeface="Arial" pitchFamily="34" charset="0"/>
              </a:rPr>
              <a:t> Nucleotide Synthesis</a:t>
            </a:r>
          </a:p>
        </p:txBody>
      </p:sp>
      <p:pic>
        <p:nvPicPr>
          <p:cNvPr id="13319" name="Picture 13" descr="http://www.technologyreview.com/files/14203/autism_zoomin_x2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 y="2738438"/>
            <a:ext cx="2705100"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16" descr="What is a DNA Microarray?"/>
          <p:cNvPicPr>
            <a:picLocks noChangeAspect="1" noChangeArrowheads="1"/>
          </p:cNvPicPr>
          <p:nvPr/>
        </p:nvPicPr>
        <p:blipFill>
          <a:blip r:embed="rId4">
            <a:extLst>
              <a:ext uri="{28A0092B-C50C-407E-A947-70E740481C1C}">
                <a14:useLocalDpi xmlns:a14="http://schemas.microsoft.com/office/drawing/2010/main" val="0"/>
              </a:ext>
            </a:extLst>
          </a:blip>
          <a:srcRect t="17107" b="44128"/>
          <a:stretch>
            <a:fillRect/>
          </a:stretch>
        </p:blipFill>
        <p:spPr bwMode="auto">
          <a:xfrm>
            <a:off x="504825" y="1062038"/>
            <a:ext cx="219075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104358" y="1851275"/>
            <a:ext cx="5276552" cy="2802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87103" y="1546622"/>
            <a:ext cx="2509242" cy="2383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2"/>
          <p:cNvSpPr>
            <a:spLocks noChangeArrowheads="1"/>
          </p:cNvSpPr>
          <p:nvPr/>
        </p:nvSpPr>
        <p:spPr bwMode="auto">
          <a:xfrm>
            <a:off x="118913" y="5967296"/>
            <a:ext cx="5153323" cy="830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2" rIns="91426" bIns="45712">
            <a:spAutoFit/>
          </a:bodyPr>
          <a:lstStyle>
            <a:lvl1pPr eaLnBrk="0" hangingPunct="0">
              <a:defRPr sz="3600">
                <a:solidFill>
                  <a:srgbClr val="000000"/>
                </a:solidFill>
                <a:latin typeface="Gill Sans" charset="0"/>
                <a:ea typeface="ヒラギノ角ゴ ProN W3" charset="-128"/>
                <a:sym typeface="Gill Sans" charset="0"/>
              </a:defRPr>
            </a:lvl1pPr>
            <a:lvl2pPr marL="742950" indent="-285750" eaLnBrk="0" hangingPunct="0">
              <a:defRPr sz="3600">
                <a:solidFill>
                  <a:srgbClr val="000000"/>
                </a:solidFill>
                <a:latin typeface="Gill Sans" charset="0"/>
                <a:ea typeface="ヒラギノ角ゴ ProN W3" charset="-128"/>
                <a:sym typeface="Gill Sans" charset="0"/>
              </a:defRPr>
            </a:lvl2pPr>
            <a:lvl3pPr marL="1143000" indent="-228600" eaLnBrk="0" hangingPunct="0">
              <a:defRPr sz="3600">
                <a:solidFill>
                  <a:srgbClr val="000000"/>
                </a:solidFill>
                <a:latin typeface="Gill Sans" charset="0"/>
                <a:ea typeface="ヒラギノ角ゴ ProN W3" charset="-128"/>
                <a:sym typeface="Gill Sans" charset="0"/>
              </a:defRPr>
            </a:lvl3pPr>
            <a:lvl4pPr marL="1600200" indent="-228600" eaLnBrk="0" hangingPunct="0">
              <a:defRPr sz="3600">
                <a:solidFill>
                  <a:srgbClr val="000000"/>
                </a:solidFill>
                <a:latin typeface="Gill Sans" charset="0"/>
                <a:ea typeface="ヒラギノ角ゴ ProN W3" charset="-128"/>
                <a:sym typeface="Gill Sans" charset="0"/>
              </a:defRPr>
            </a:lvl4pPr>
            <a:lvl5pPr marL="2057400" indent="-228600" eaLnBrk="0" hangingPunct="0">
              <a:defRPr sz="36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000000"/>
                </a:solidFill>
                <a:latin typeface="Gill Sans" charset="0"/>
                <a:ea typeface="ヒラギノ角ゴ ProN W3" charset="-128"/>
                <a:sym typeface="Gill Sans" charset="0"/>
              </a:defRPr>
            </a:lvl9pPr>
          </a:lstStyle>
          <a:p>
            <a:pPr algn="l" eaLnBrk="1" hangingPunct="1"/>
            <a:r>
              <a:rPr lang="en-US" altLang="en-US" sz="800" b="1" dirty="0">
                <a:solidFill>
                  <a:schemeClr val="bg1"/>
                </a:solidFill>
              </a:rPr>
              <a:t>Chow, Brian Y., Christopher J. Emig, and Joseph M. Jacobson. "</a:t>
            </a:r>
            <a:r>
              <a:rPr lang="en-US" altLang="en-US" sz="800" b="1" dirty="0" err="1">
                <a:solidFill>
                  <a:schemeClr val="bg1"/>
                </a:solidFill>
              </a:rPr>
              <a:t>Photoelectrochemical</a:t>
            </a:r>
            <a:r>
              <a:rPr lang="en-US" altLang="en-US" sz="800" b="1" dirty="0">
                <a:solidFill>
                  <a:schemeClr val="bg1"/>
                </a:solidFill>
              </a:rPr>
              <a:t> synthesis of DNA microarrays." </a:t>
            </a:r>
            <a:r>
              <a:rPr lang="en-US" altLang="en-US" sz="800" b="1" i="1" dirty="0">
                <a:solidFill>
                  <a:schemeClr val="bg1"/>
                </a:solidFill>
              </a:rPr>
              <a:t>Proceedings of the National Academy of Sciences</a:t>
            </a:r>
            <a:r>
              <a:rPr lang="en-US" altLang="en-US" sz="800" b="1" dirty="0">
                <a:solidFill>
                  <a:schemeClr val="bg1"/>
                </a:solidFill>
              </a:rPr>
              <a:t> 106.36 (2009): 15219-15224</a:t>
            </a:r>
            <a:r>
              <a:rPr lang="en-US" altLang="en-US" sz="800" b="1" dirty="0" smtClean="0">
                <a:solidFill>
                  <a:schemeClr val="bg1"/>
                </a:solidFill>
              </a:rPr>
              <a:t>.</a:t>
            </a:r>
          </a:p>
          <a:p>
            <a:pPr algn="l" eaLnBrk="1" hangingPunct="1"/>
            <a:endParaRPr lang="en-US" altLang="en-US" sz="800" b="1" dirty="0">
              <a:solidFill>
                <a:schemeClr val="bg1"/>
              </a:solidFill>
            </a:endParaRPr>
          </a:p>
          <a:p>
            <a:pPr eaLnBrk="1" hangingPunct="1"/>
            <a:r>
              <a:rPr lang="en-US" altLang="en-US" sz="800" b="1" dirty="0">
                <a:solidFill>
                  <a:schemeClr val="bg1"/>
                </a:solidFill>
                <a:latin typeface="Arial" pitchFamily="34" charset="0"/>
              </a:rPr>
              <a:t>http://www.technologyreview.com/biomedicine/20035/</a:t>
            </a:r>
          </a:p>
          <a:p>
            <a:pPr algn="l" eaLnBrk="1" hangingPunct="1"/>
            <a:endParaRPr lang="en-US" altLang="en-US" sz="800" b="1" dirty="0" smtClean="0">
              <a:solidFill>
                <a:schemeClr val="bg1"/>
              </a:solidFill>
            </a:endParaRPr>
          </a:p>
          <a:p>
            <a:pPr eaLnBrk="1" hangingPunct="1"/>
            <a:r>
              <a:rPr lang="en-US" altLang="en-US" sz="800" dirty="0">
                <a:solidFill>
                  <a:schemeClr val="bg1"/>
                </a:solidFill>
                <a:latin typeface="Arial" pitchFamily="34" charset="0"/>
              </a:rPr>
              <a:t>http://learn.genetics.utah.edu/content/labs/microarray/analysis</a:t>
            </a:r>
            <a:endParaRPr lang="en-US" altLang="en-US" sz="800" b="1" dirty="0">
              <a:solidFill>
                <a:schemeClr val="bg1"/>
              </a:solidFill>
            </a:endParaRPr>
          </a:p>
        </p:txBody>
      </p:sp>
      <p:sp>
        <p:nvSpPr>
          <p:cNvPr id="3" name="Rectangle 2"/>
          <p:cNvSpPr/>
          <p:nvPr/>
        </p:nvSpPr>
        <p:spPr>
          <a:xfrm>
            <a:off x="4572000" y="6273225"/>
            <a:ext cx="4572000" cy="584775"/>
          </a:xfrm>
          <a:prstGeom prst="rect">
            <a:avLst/>
          </a:prstGeom>
        </p:spPr>
        <p:txBody>
          <a:bodyPr>
            <a:spAutoFit/>
          </a:bodyPr>
          <a:lstStyle/>
          <a:p>
            <a:pPr defTabSz="914400"/>
            <a:r>
              <a:rPr lang="en-US" sz="800" b="1" dirty="0">
                <a:solidFill>
                  <a:prstClr val="black"/>
                </a:solidFill>
              </a:rPr>
              <a:t>Accurate multiplex gene synthesis from programmable DNA microchips</a:t>
            </a:r>
            <a:endParaRPr lang="en-US" sz="800" dirty="0">
              <a:solidFill>
                <a:prstClr val="black"/>
              </a:solidFill>
            </a:endParaRPr>
          </a:p>
          <a:p>
            <a:pPr defTabSz="914400"/>
            <a:r>
              <a:rPr lang="en-US" sz="800" dirty="0" err="1">
                <a:solidFill>
                  <a:prstClr val="black"/>
                </a:solidFill>
              </a:rPr>
              <a:t>Jingdong</a:t>
            </a:r>
            <a:r>
              <a:rPr lang="en-US" sz="800" dirty="0">
                <a:solidFill>
                  <a:prstClr val="black"/>
                </a:solidFill>
              </a:rPr>
              <a:t> </a:t>
            </a:r>
            <a:r>
              <a:rPr lang="en-US" sz="800" dirty="0" err="1">
                <a:solidFill>
                  <a:prstClr val="black"/>
                </a:solidFill>
              </a:rPr>
              <a:t>Tian</a:t>
            </a:r>
            <a:r>
              <a:rPr lang="en-US" sz="800" dirty="0">
                <a:solidFill>
                  <a:prstClr val="black"/>
                </a:solidFill>
              </a:rPr>
              <a:t>, </a:t>
            </a:r>
            <a:r>
              <a:rPr lang="en-US" sz="800" dirty="0" err="1">
                <a:solidFill>
                  <a:prstClr val="black"/>
                </a:solidFill>
              </a:rPr>
              <a:t>Hui</a:t>
            </a:r>
            <a:r>
              <a:rPr lang="en-US" sz="800" dirty="0">
                <a:solidFill>
                  <a:prstClr val="black"/>
                </a:solidFill>
              </a:rPr>
              <a:t> Gong, </a:t>
            </a:r>
            <a:r>
              <a:rPr lang="en-US" sz="800" dirty="0" err="1">
                <a:solidFill>
                  <a:prstClr val="black"/>
                </a:solidFill>
              </a:rPr>
              <a:t>Nijing</a:t>
            </a:r>
            <a:r>
              <a:rPr lang="en-US" sz="800" dirty="0">
                <a:solidFill>
                  <a:prstClr val="black"/>
                </a:solidFill>
              </a:rPr>
              <a:t> Sheng, </a:t>
            </a:r>
            <a:r>
              <a:rPr lang="en-US" sz="800" dirty="0" err="1">
                <a:solidFill>
                  <a:prstClr val="black"/>
                </a:solidFill>
              </a:rPr>
              <a:t>Xiaochuan</a:t>
            </a:r>
            <a:r>
              <a:rPr lang="en-US" sz="800" dirty="0">
                <a:solidFill>
                  <a:prstClr val="black"/>
                </a:solidFill>
              </a:rPr>
              <a:t> Zhou, Erdogan </a:t>
            </a:r>
            <a:r>
              <a:rPr lang="en-US" sz="800" dirty="0" err="1">
                <a:solidFill>
                  <a:prstClr val="black"/>
                </a:solidFill>
              </a:rPr>
              <a:t>Gulari</a:t>
            </a:r>
            <a:r>
              <a:rPr lang="en-US" sz="800" dirty="0">
                <a:solidFill>
                  <a:prstClr val="black"/>
                </a:solidFill>
              </a:rPr>
              <a:t>, </a:t>
            </a:r>
            <a:r>
              <a:rPr lang="en-US" sz="800" dirty="0" err="1">
                <a:solidFill>
                  <a:prstClr val="black"/>
                </a:solidFill>
              </a:rPr>
              <a:t>Xiaolian</a:t>
            </a:r>
            <a:r>
              <a:rPr lang="en-US" sz="800" dirty="0">
                <a:solidFill>
                  <a:prstClr val="black"/>
                </a:solidFill>
              </a:rPr>
              <a:t> Gao and George Church</a:t>
            </a:r>
          </a:p>
          <a:p>
            <a:pPr defTabSz="914400"/>
            <a:r>
              <a:rPr lang="en-US" sz="800" i="1" dirty="0">
                <a:solidFill>
                  <a:prstClr val="black"/>
                </a:solidFill>
              </a:rPr>
              <a:t>Nature </a:t>
            </a:r>
            <a:r>
              <a:rPr lang="en-US" sz="800" b="1" dirty="0">
                <a:solidFill>
                  <a:prstClr val="black"/>
                </a:solidFill>
              </a:rPr>
              <a:t>432</a:t>
            </a:r>
            <a:r>
              <a:rPr lang="en-US" sz="800" dirty="0">
                <a:solidFill>
                  <a:prstClr val="black"/>
                </a:solidFill>
              </a:rPr>
              <a:t>, 1050-1054(23 December 2004)</a:t>
            </a:r>
          </a:p>
          <a:p>
            <a:pPr defTabSz="914400"/>
            <a:r>
              <a:rPr lang="en-US" sz="800" dirty="0">
                <a:solidFill>
                  <a:prstClr val="black"/>
                </a:solidFill>
              </a:rPr>
              <a:t>doi:10.1038/nature03151</a:t>
            </a:r>
            <a:endParaRPr lang="en-US" sz="800" dirty="0">
              <a:solidFill>
                <a:prstClr val="black"/>
              </a:solidFill>
            </a:endParaRPr>
          </a:p>
        </p:txBody>
      </p:sp>
    </p:spTree>
    <p:extLst>
      <p:ext uri="{BB962C8B-B14F-4D97-AF65-F5344CB8AC3E}">
        <p14:creationId xmlns:p14="http://schemas.microsoft.com/office/powerpoint/2010/main" val="226335125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GeneProSynv_1"/>
          <p:cNvPicPr>
            <a:picLocks noChangeAspect="1" noChangeArrowheads="1"/>
          </p:cNvPicPr>
          <p:nvPr/>
        </p:nvPicPr>
        <p:blipFill>
          <a:blip r:embed="rId2"/>
          <a:srcRect t="1575"/>
          <a:stretch>
            <a:fillRect/>
          </a:stretch>
        </p:blipFill>
        <p:spPr bwMode="auto">
          <a:xfrm>
            <a:off x="5380038" y="2821910"/>
            <a:ext cx="3290887" cy="2362200"/>
          </a:xfrm>
          <a:prstGeom prst="rect">
            <a:avLst/>
          </a:prstGeom>
          <a:noFill/>
          <a:ln w="9525">
            <a:noFill/>
            <a:miter lim="800000"/>
            <a:headEnd/>
            <a:tailEnd/>
          </a:ln>
        </p:spPr>
      </p:pic>
      <p:pic>
        <p:nvPicPr>
          <p:cNvPr id="55299" name="Picture 17" descr="Figure4a"/>
          <p:cNvPicPr>
            <a:picLocks noChangeAspect="1" noChangeArrowheads="1"/>
          </p:cNvPicPr>
          <p:nvPr/>
        </p:nvPicPr>
        <p:blipFill>
          <a:blip r:embed="rId3"/>
          <a:srcRect/>
          <a:stretch>
            <a:fillRect/>
          </a:stretch>
        </p:blipFill>
        <p:spPr bwMode="auto">
          <a:xfrm>
            <a:off x="5410200" y="1064547"/>
            <a:ext cx="1325563" cy="1752600"/>
          </a:xfrm>
          <a:prstGeom prst="rect">
            <a:avLst/>
          </a:prstGeom>
          <a:noFill/>
          <a:ln w="9525">
            <a:noFill/>
            <a:miter lim="800000"/>
            <a:headEnd/>
            <a:tailEnd/>
          </a:ln>
        </p:spPr>
      </p:pic>
      <p:pic>
        <p:nvPicPr>
          <p:cNvPr id="55300" name="Picture 18" descr="Figure4b"/>
          <p:cNvPicPr>
            <a:picLocks noChangeAspect="1" noChangeArrowheads="1"/>
          </p:cNvPicPr>
          <p:nvPr/>
        </p:nvPicPr>
        <p:blipFill>
          <a:blip r:embed="rId4"/>
          <a:srcRect/>
          <a:stretch>
            <a:fillRect/>
          </a:stretch>
        </p:blipFill>
        <p:spPr bwMode="auto">
          <a:xfrm>
            <a:off x="6958013" y="1064547"/>
            <a:ext cx="1449387" cy="1752600"/>
          </a:xfrm>
          <a:prstGeom prst="rect">
            <a:avLst/>
          </a:prstGeom>
          <a:noFill/>
          <a:ln w="9525">
            <a:noFill/>
            <a:miter lim="800000"/>
            <a:headEnd/>
            <a:tailEnd/>
          </a:ln>
        </p:spPr>
      </p:pic>
      <p:sp>
        <p:nvSpPr>
          <p:cNvPr id="55301" name="Text Box 8"/>
          <p:cNvSpPr txBox="1">
            <a:spLocks noChangeArrowheads="1"/>
          </p:cNvSpPr>
          <p:nvPr/>
        </p:nvSpPr>
        <p:spPr bwMode="auto">
          <a:xfrm>
            <a:off x="5553075" y="5460890"/>
            <a:ext cx="3117850" cy="830997"/>
          </a:xfrm>
          <a:prstGeom prst="rect">
            <a:avLst/>
          </a:prstGeom>
          <a:noFill/>
          <a:ln w="9525">
            <a:noFill/>
            <a:miter lim="800000"/>
            <a:headEnd/>
            <a:tailEnd/>
          </a:ln>
        </p:spPr>
        <p:txBody>
          <a:bodyPr>
            <a:spAutoFit/>
          </a:bodyPr>
          <a:lstStyle/>
          <a:p>
            <a:pPr defTabSz="914400"/>
            <a:r>
              <a:rPr lang="en-US" sz="1200" b="1" dirty="0">
                <a:solidFill>
                  <a:prstClr val="black"/>
                </a:solidFill>
              </a:rPr>
              <a:t>Parallel gene synthesis in a </a:t>
            </a:r>
            <a:r>
              <a:rPr lang="en-US" sz="1200" b="1" dirty="0" smtClean="0">
                <a:solidFill>
                  <a:prstClr val="black"/>
                </a:solidFill>
              </a:rPr>
              <a:t>microfluidic device</a:t>
            </a:r>
            <a:endParaRPr lang="en-US" sz="1200" b="1" dirty="0">
              <a:solidFill>
                <a:prstClr val="black"/>
              </a:solidFill>
            </a:endParaRPr>
          </a:p>
          <a:p>
            <a:pPr defTabSz="914400"/>
            <a:r>
              <a:rPr lang="en-US" sz="1200" dirty="0">
                <a:solidFill>
                  <a:prstClr val="black"/>
                </a:solidFill>
              </a:rPr>
              <a:t>D.S. Kong, P.A. Carr, L. Chen, S. Zhang, J.M. </a:t>
            </a:r>
            <a:r>
              <a:rPr lang="en-US" sz="1200" dirty="0" smtClean="0">
                <a:solidFill>
                  <a:prstClr val="black"/>
                </a:solidFill>
              </a:rPr>
              <a:t>Jacobson Nucleic </a:t>
            </a:r>
            <a:r>
              <a:rPr lang="en-US" sz="1200" dirty="0">
                <a:solidFill>
                  <a:prstClr val="black"/>
                </a:solidFill>
              </a:rPr>
              <a:t>Acid Research </a:t>
            </a:r>
            <a:r>
              <a:rPr lang="en-US" sz="1200" dirty="0">
                <a:solidFill>
                  <a:srgbClr val="000000"/>
                </a:solidFill>
              </a:rPr>
              <a:t>, 2007, Vol. 35, No. 8 e61</a:t>
            </a:r>
          </a:p>
        </p:txBody>
      </p:sp>
      <p:pic>
        <p:nvPicPr>
          <p:cNvPr id="55302" name="Picture 12" descr="nature03151-f4"/>
          <p:cNvPicPr>
            <a:picLocks noChangeAspect="1" noChangeArrowheads="1"/>
          </p:cNvPicPr>
          <p:nvPr/>
        </p:nvPicPr>
        <p:blipFill>
          <a:blip r:embed="rId5"/>
          <a:srcRect/>
          <a:stretch>
            <a:fillRect/>
          </a:stretch>
        </p:blipFill>
        <p:spPr bwMode="auto">
          <a:xfrm>
            <a:off x="1843088" y="3266410"/>
            <a:ext cx="2208212" cy="1884362"/>
          </a:xfrm>
          <a:prstGeom prst="rect">
            <a:avLst/>
          </a:prstGeom>
          <a:noFill/>
          <a:ln w="9525">
            <a:noFill/>
            <a:miter lim="800000"/>
            <a:headEnd/>
            <a:tailEnd/>
          </a:ln>
        </p:spPr>
      </p:pic>
      <p:pic>
        <p:nvPicPr>
          <p:cNvPr id="55303" name="Picture 14" descr="nature03151-f2"/>
          <p:cNvPicPr>
            <a:picLocks noChangeAspect="1" noChangeArrowheads="1"/>
          </p:cNvPicPr>
          <p:nvPr/>
        </p:nvPicPr>
        <p:blipFill>
          <a:blip r:embed="rId6"/>
          <a:srcRect/>
          <a:stretch>
            <a:fillRect/>
          </a:stretch>
        </p:blipFill>
        <p:spPr bwMode="auto">
          <a:xfrm>
            <a:off x="1651000" y="1182022"/>
            <a:ext cx="2681288" cy="1970088"/>
          </a:xfrm>
          <a:prstGeom prst="rect">
            <a:avLst/>
          </a:prstGeom>
          <a:noFill/>
          <a:ln w="9525">
            <a:noFill/>
            <a:miter lim="800000"/>
            <a:headEnd/>
            <a:tailEnd/>
          </a:ln>
        </p:spPr>
      </p:pic>
      <p:sp>
        <p:nvSpPr>
          <p:cNvPr id="55304" name="Rectangle 15"/>
          <p:cNvSpPr>
            <a:spLocks noChangeArrowheads="1"/>
          </p:cNvSpPr>
          <p:nvPr/>
        </p:nvSpPr>
        <p:spPr bwMode="auto">
          <a:xfrm>
            <a:off x="854075" y="5137725"/>
            <a:ext cx="3751263" cy="1384995"/>
          </a:xfrm>
          <a:prstGeom prst="rect">
            <a:avLst/>
          </a:prstGeom>
          <a:noFill/>
          <a:ln w="9525">
            <a:noFill/>
            <a:miter lim="800000"/>
            <a:headEnd/>
            <a:tailEnd/>
          </a:ln>
        </p:spPr>
        <p:txBody>
          <a:bodyPr anchor="ctr">
            <a:spAutoFit/>
          </a:bodyPr>
          <a:lstStyle/>
          <a:p>
            <a:pPr defTabSz="914400"/>
            <a:r>
              <a:rPr lang="en-US" sz="1200" b="1" dirty="0">
                <a:solidFill>
                  <a:prstClr val="black"/>
                </a:solidFill>
              </a:rPr>
              <a:t/>
            </a:r>
            <a:br>
              <a:rPr lang="en-US" sz="1200" b="1" dirty="0">
                <a:solidFill>
                  <a:prstClr val="black"/>
                </a:solidFill>
              </a:rPr>
            </a:br>
            <a:r>
              <a:rPr lang="en-US" sz="1200" b="1" dirty="0">
                <a:solidFill>
                  <a:prstClr val="black"/>
                </a:solidFill>
              </a:rPr>
              <a:t>Accurate multiplex gene synthesis from programmable DNA microchips</a:t>
            </a:r>
            <a:endParaRPr lang="en-US" sz="1200" dirty="0">
              <a:solidFill>
                <a:prstClr val="black"/>
              </a:solidFill>
            </a:endParaRPr>
          </a:p>
          <a:p>
            <a:pPr defTabSz="914400"/>
            <a:r>
              <a:rPr lang="en-US" sz="1200" dirty="0" err="1">
                <a:solidFill>
                  <a:prstClr val="black"/>
                </a:solidFill>
              </a:rPr>
              <a:t>Jingdong</a:t>
            </a:r>
            <a:r>
              <a:rPr lang="en-US" sz="1200" dirty="0">
                <a:solidFill>
                  <a:prstClr val="black"/>
                </a:solidFill>
              </a:rPr>
              <a:t> </a:t>
            </a:r>
            <a:r>
              <a:rPr lang="en-US" sz="1200" dirty="0" err="1">
                <a:solidFill>
                  <a:prstClr val="black"/>
                </a:solidFill>
              </a:rPr>
              <a:t>Tian</a:t>
            </a:r>
            <a:r>
              <a:rPr lang="en-US" sz="1200" dirty="0">
                <a:solidFill>
                  <a:prstClr val="black"/>
                </a:solidFill>
              </a:rPr>
              <a:t>, </a:t>
            </a:r>
            <a:r>
              <a:rPr lang="en-US" sz="1200" dirty="0" err="1">
                <a:solidFill>
                  <a:prstClr val="black"/>
                </a:solidFill>
              </a:rPr>
              <a:t>Hui</a:t>
            </a:r>
            <a:r>
              <a:rPr lang="en-US" sz="1200" dirty="0">
                <a:solidFill>
                  <a:prstClr val="black"/>
                </a:solidFill>
              </a:rPr>
              <a:t> Gong, </a:t>
            </a:r>
            <a:r>
              <a:rPr lang="en-US" sz="1200" dirty="0" err="1">
                <a:solidFill>
                  <a:prstClr val="black"/>
                </a:solidFill>
              </a:rPr>
              <a:t>Nijing</a:t>
            </a:r>
            <a:r>
              <a:rPr lang="en-US" sz="1200" dirty="0">
                <a:solidFill>
                  <a:prstClr val="black"/>
                </a:solidFill>
              </a:rPr>
              <a:t> Sheng, </a:t>
            </a:r>
            <a:r>
              <a:rPr lang="en-US" sz="1200" dirty="0" err="1">
                <a:solidFill>
                  <a:prstClr val="black"/>
                </a:solidFill>
              </a:rPr>
              <a:t>Xiaochuan</a:t>
            </a:r>
            <a:r>
              <a:rPr lang="en-US" sz="1200" dirty="0">
                <a:solidFill>
                  <a:prstClr val="black"/>
                </a:solidFill>
              </a:rPr>
              <a:t> Zhou, </a:t>
            </a:r>
            <a:r>
              <a:rPr lang="en-US" sz="1200" dirty="0" err="1">
                <a:solidFill>
                  <a:prstClr val="black"/>
                </a:solidFill>
              </a:rPr>
              <a:t>Erdogan</a:t>
            </a:r>
            <a:r>
              <a:rPr lang="en-US" sz="1200" dirty="0">
                <a:solidFill>
                  <a:prstClr val="black"/>
                </a:solidFill>
              </a:rPr>
              <a:t> </a:t>
            </a:r>
            <a:r>
              <a:rPr lang="en-US" sz="1200" dirty="0" err="1">
                <a:solidFill>
                  <a:prstClr val="black"/>
                </a:solidFill>
              </a:rPr>
              <a:t>Gulari</a:t>
            </a:r>
            <a:r>
              <a:rPr lang="en-US" sz="1200" dirty="0">
                <a:solidFill>
                  <a:prstClr val="black"/>
                </a:solidFill>
              </a:rPr>
              <a:t>, </a:t>
            </a:r>
            <a:r>
              <a:rPr lang="en-US" sz="1200" dirty="0" err="1">
                <a:solidFill>
                  <a:prstClr val="black"/>
                </a:solidFill>
              </a:rPr>
              <a:t>Xiaolian</a:t>
            </a:r>
            <a:r>
              <a:rPr lang="en-US" sz="1200" dirty="0">
                <a:solidFill>
                  <a:prstClr val="black"/>
                </a:solidFill>
              </a:rPr>
              <a:t> </a:t>
            </a:r>
            <a:r>
              <a:rPr lang="en-US" sz="1200" dirty="0" err="1">
                <a:solidFill>
                  <a:prstClr val="black"/>
                </a:solidFill>
              </a:rPr>
              <a:t>Gao</a:t>
            </a:r>
            <a:r>
              <a:rPr lang="en-US" sz="1200" dirty="0">
                <a:solidFill>
                  <a:prstClr val="black"/>
                </a:solidFill>
              </a:rPr>
              <a:t> and George Church</a:t>
            </a:r>
          </a:p>
          <a:p>
            <a:pPr defTabSz="914400"/>
            <a:r>
              <a:rPr lang="en-US" sz="1200" i="1" dirty="0">
                <a:solidFill>
                  <a:prstClr val="black"/>
                </a:solidFill>
              </a:rPr>
              <a:t>Nature </a:t>
            </a:r>
            <a:r>
              <a:rPr lang="en-US" sz="1200" b="1" dirty="0">
                <a:solidFill>
                  <a:prstClr val="black"/>
                </a:solidFill>
              </a:rPr>
              <a:t>432</a:t>
            </a:r>
            <a:r>
              <a:rPr lang="en-US" sz="1200" dirty="0">
                <a:solidFill>
                  <a:prstClr val="black"/>
                </a:solidFill>
              </a:rPr>
              <a:t>, 1050-1054(23 December 2004)</a:t>
            </a:r>
          </a:p>
          <a:p>
            <a:pPr defTabSz="914400"/>
            <a:r>
              <a:rPr lang="en-US" sz="1200" dirty="0">
                <a:solidFill>
                  <a:prstClr val="black"/>
                </a:solidFill>
              </a:rPr>
              <a:t>doi:10.1038/nature03151</a:t>
            </a:r>
          </a:p>
        </p:txBody>
      </p:sp>
      <p:grpSp>
        <p:nvGrpSpPr>
          <p:cNvPr id="55305" name="Group 12"/>
          <p:cNvGrpSpPr>
            <a:grpSpLocks/>
          </p:cNvGrpSpPr>
          <p:nvPr/>
        </p:nvGrpSpPr>
        <p:grpSpPr bwMode="auto">
          <a:xfrm>
            <a:off x="296863" y="1115347"/>
            <a:ext cx="665162" cy="596900"/>
            <a:chOff x="187" y="736"/>
            <a:chExt cx="419" cy="376"/>
          </a:xfrm>
        </p:grpSpPr>
        <p:sp>
          <p:nvSpPr>
            <p:cNvPr id="55309" name="Oval 11"/>
            <p:cNvSpPr>
              <a:spLocks noChangeArrowheads="1"/>
            </p:cNvSpPr>
            <p:nvPr/>
          </p:nvSpPr>
          <p:spPr bwMode="auto">
            <a:xfrm>
              <a:off x="187" y="736"/>
              <a:ext cx="419" cy="376"/>
            </a:xfrm>
            <a:prstGeom prst="ellipse">
              <a:avLst/>
            </a:prstGeom>
            <a:solidFill>
              <a:schemeClr val="accent1"/>
            </a:solidFill>
            <a:ln w="9525">
              <a:solidFill>
                <a:schemeClr val="tx1"/>
              </a:solidFill>
              <a:round/>
              <a:headEnd/>
              <a:tailEnd/>
            </a:ln>
          </p:spPr>
          <p:txBody>
            <a:bodyPr wrap="none" anchor="ctr"/>
            <a:lstStyle/>
            <a:p>
              <a:pPr defTabSz="914400"/>
              <a:endParaRPr lang="en-US">
                <a:solidFill>
                  <a:prstClr val="black"/>
                </a:solidFill>
              </a:endParaRPr>
            </a:p>
          </p:txBody>
        </p:sp>
        <p:sp>
          <p:nvSpPr>
            <p:cNvPr id="55310" name="Text Box 10"/>
            <p:cNvSpPr txBox="1">
              <a:spLocks noChangeArrowheads="1"/>
            </p:cNvSpPr>
            <p:nvPr/>
          </p:nvSpPr>
          <p:spPr bwMode="auto">
            <a:xfrm>
              <a:off x="300" y="784"/>
              <a:ext cx="205" cy="250"/>
            </a:xfrm>
            <a:prstGeom prst="rect">
              <a:avLst/>
            </a:prstGeom>
            <a:noFill/>
            <a:ln w="9525">
              <a:noFill/>
              <a:miter lim="800000"/>
              <a:headEnd/>
              <a:tailEnd/>
            </a:ln>
          </p:spPr>
          <p:txBody>
            <a:bodyPr wrap="none">
              <a:spAutoFit/>
            </a:bodyPr>
            <a:lstStyle/>
            <a:p>
              <a:pPr defTabSz="914400"/>
              <a:r>
                <a:rPr lang="en-US" sz="2000">
                  <a:solidFill>
                    <a:prstClr val="black"/>
                  </a:solidFill>
                </a:rPr>
                <a:t>1</a:t>
              </a:r>
            </a:p>
          </p:txBody>
        </p:sp>
      </p:grpSp>
      <p:grpSp>
        <p:nvGrpSpPr>
          <p:cNvPr id="55306" name="Group 13"/>
          <p:cNvGrpSpPr>
            <a:grpSpLocks/>
          </p:cNvGrpSpPr>
          <p:nvPr/>
        </p:nvGrpSpPr>
        <p:grpSpPr bwMode="auto">
          <a:xfrm>
            <a:off x="4619625" y="1129635"/>
            <a:ext cx="665163" cy="596900"/>
            <a:chOff x="187" y="736"/>
            <a:chExt cx="419" cy="376"/>
          </a:xfrm>
        </p:grpSpPr>
        <p:sp>
          <p:nvSpPr>
            <p:cNvPr id="55307" name="Oval 14"/>
            <p:cNvSpPr>
              <a:spLocks noChangeArrowheads="1"/>
            </p:cNvSpPr>
            <p:nvPr/>
          </p:nvSpPr>
          <p:spPr bwMode="auto">
            <a:xfrm>
              <a:off x="187" y="736"/>
              <a:ext cx="419" cy="376"/>
            </a:xfrm>
            <a:prstGeom prst="ellipse">
              <a:avLst/>
            </a:prstGeom>
            <a:solidFill>
              <a:schemeClr val="accent1"/>
            </a:solidFill>
            <a:ln w="9525">
              <a:solidFill>
                <a:schemeClr val="tx1"/>
              </a:solidFill>
              <a:round/>
              <a:headEnd/>
              <a:tailEnd/>
            </a:ln>
          </p:spPr>
          <p:txBody>
            <a:bodyPr wrap="none" anchor="ctr"/>
            <a:lstStyle/>
            <a:p>
              <a:pPr defTabSz="914400"/>
              <a:endParaRPr lang="en-US">
                <a:solidFill>
                  <a:prstClr val="black"/>
                </a:solidFill>
              </a:endParaRPr>
            </a:p>
          </p:txBody>
        </p:sp>
        <p:sp>
          <p:nvSpPr>
            <p:cNvPr id="55308" name="Text Box 15"/>
            <p:cNvSpPr txBox="1">
              <a:spLocks noChangeArrowheads="1"/>
            </p:cNvSpPr>
            <p:nvPr/>
          </p:nvSpPr>
          <p:spPr bwMode="auto">
            <a:xfrm>
              <a:off x="300" y="784"/>
              <a:ext cx="205" cy="250"/>
            </a:xfrm>
            <a:prstGeom prst="rect">
              <a:avLst/>
            </a:prstGeom>
            <a:noFill/>
            <a:ln w="9525">
              <a:noFill/>
              <a:miter lim="800000"/>
              <a:headEnd/>
              <a:tailEnd/>
            </a:ln>
          </p:spPr>
          <p:txBody>
            <a:bodyPr wrap="none">
              <a:spAutoFit/>
            </a:bodyPr>
            <a:lstStyle/>
            <a:p>
              <a:pPr defTabSz="914400"/>
              <a:r>
                <a:rPr lang="en-US" sz="2000" dirty="0">
                  <a:solidFill>
                    <a:prstClr val="black"/>
                  </a:solidFill>
                </a:rPr>
                <a:t>2</a:t>
              </a:r>
            </a:p>
          </p:txBody>
        </p:sp>
      </p:grpSp>
      <p:sp>
        <p:nvSpPr>
          <p:cNvPr id="19" name="Text Box 7"/>
          <p:cNvSpPr txBox="1">
            <a:spLocks noChangeArrowheads="1"/>
          </p:cNvSpPr>
          <p:nvPr/>
        </p:nvSpPr>
        <p:spPr bwMode="auto">
          <a:xfrm>
            <a:off x="33338" y="331787"/>
            <a:ext cx="9144000"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643" tIns="40821" rIns="81643" bIns="40821">
            <a:spAutoFit/>
          </a:bodyPr>
          <a:lstStyle>
            <a:lvl1pPr eaLnBrk="0" hangingPunct="0">
              <a:defRPr sz="2100">
                <a:solidFill>
                  <a:srgbClr val="000000"/>
                </a:solidFill>
                <a:latin typeface="Gill Sans" charset="0"/>
                <a:ea typeface="ヒラギノ角ゴ ProN W3" charset="-128"/>
                <a:sym typeface="Gill Sans" charset="0"/>
              </a:defRPr>
            </a:lvl1pPr>
            <a:lvl2pPr marL="742950" indent="-285750" eaLnBrk="0" hangingPunct="0">
              <a:defRPr sz="2100">
                <a:solidFill>
                  <a:srgbClr val="000000"/>
                </a:solidFill>
                <a:latin typeface="Gill Sans" charset="0"/>
                <a:ea typeface="ヒラギノ角ゴ ProN W3" charset="-128"/>
                <a:sym typeface="Gill Sans" charset="0"/>
              </a:defRPr>
            </a:lvl2pPr>
            <a:lvl3pPr marL="1143000" indent="-228600" eaLnBrk="0" hangingPunct="0">
              <a:defRPr sz="2100">
                <a:solidFill>
                  <a:srgbClr val="000000"/>
                </a:solidFill>
                <a:latin typeface="Gill Sans" charset="0"/>
                <a:ea typeface="ヒラギノ角ゴ ProN W3" charset="-128"/>
                <a:sym typeface="Gill Sans" charset="0"/>
              </a:defRPr>
            </a:lvl3pPr>
            <a:lvl4pPr marL="1600200" indent="-228600" eaLnBrk="0" hangingPunct="0">
              <a:defRPr sz="2100">
                <a:solidFill>
                  <a:srgbClr val="000000"/>
                </a:solidFill>
                <a:latin typeface="Gill Sans" charset="0"/>
                <a:ea typeface="ヒラギノ角ゴ ProN W3" charset="-128"/>
                <a:sym typeface="Gill Sans" charset="0"/>
              </a:defRPr>
            </a:lvl4pPr>
            <a:lvl5pPr marL="2057400" indent="-228600" eaLnBrk="0" hangingPunct="0">
              <a:defRPr sz="21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9pPr>
          </a:lstStyle>
          <a:p>
            <a:pPr algn="ctr" eaLnBrk="1" hangingPunct="1"/>
            <a:r>
              <a:rPr lang="en-US" altLang="en-US" sz="3200" b="1" dirty="0">
                <a:solidFill>
                  <a:srgbClr val="000099"/>
                </a:solidFill>
                <a:latin typeface="Arial" pitchFamily="34" charset="0"/>
              </a:rPr>
              <a:t>Chip Based </a:t>
            </a:r>
            <a:r>
              <a:rPr lang="en-US" altLang="en-US" sz="3200" b="1" dirty="0" smtClean="0">
                <a:solidFill>
                  <a:srgbClr val="000099"/>
                </a:solidFill>
                <a:latin typeface="Arial" pitchFamily="34" charset="0"/>
              </a:rPr>
              <a:t>Gene Synthesis</a:t>
            </a:r>
            <a:endParaRPr lang="en-US" altLang="en-US" sz="3200" b="1" dirty="0">
              <a:solidFill>
                <a:srgbClr val="000099"/>
              </a:solidFill>
              <a:latin typeface="Arial" pitchFamily="34" charset="0"/>
            </a:endParaRPr>
          </a:p>
        </p:txBody>
      </p:sp>
    </p:spTree>
    <p:extLst>
      <p:ext uri="{BB962C8B-B14F-4D97-AF65-F5344CB8AC3E}">
        <p14:creationId xmlns:p14="http://schemas.microsoft.com/office/powerpoint/2010/main" val="2655609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3" name="Rectangle 5"/>
          <p:cNvSpPr>
            <a:spLocks noChangeArrowheads="1"/>
          </p:cNvSpPr>
          <p:nvPr/>
        </p:nvSpPr>
        <p:spPr bwMode="auto">
          <a:xfrm>
            <a:off x="0" y="6337628"/>
            <a:ext cx="2895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400" i="1">
                <a:solidFill>
                  <a:schemeClr val="bg1"/>
                </a:solidFill>
              </a:rPr>
              <a:t>Nucleic Acids Research</a:t>
            </a:r>
            <a:r>
              <a:rPr lang="en-US" sz="1400">
                <a:solidFill>
                  <a:schemeClr val="bg1"/>
                </a:solidFill>
              </a:rPr>
              <a:t> 2004 32(20):e162</a:t>
            </a:r>
          </a:p>
        </p:txBody>
      </p:sp>
      <p:pic>
        <p:nvPicPr>
          <p:cNvPr id="406534" name="Picture 6" descr="Error corrected GF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14400"/>
            <a:ext cx="3270250" cy="3276600"/>
          </a:xfrm>
          <a:prstGeom prst="rect">
            <a:avLst/>
          </a:prstGeom>
          <a:noFill/>
          <a:extLst>
            <a:ext uri="{909E8E84-426E-40DD-AFC4-6F175D3DCCD1}">
              <a14:hiddenFill xmlns:a14="http://schemas.microsoft.com/office/drawing/2010/main">
                <a:solidFill>
                  <a:srgbClr val="FFFFFF"/>
                </a:solidFill>
              </a14:hiddenFill>
            </a:ext>
          </a:extLst>
        </p:spPr>
      </p:pic>
      <p:pic>
        <p:nvPicPr>
          <p:cNvPr id="406535" name="Picture 7" descr="Figure3A-300dp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2066" y="3781623"/>
            <a:ext cx="3581400" cy="23034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9450" y="622697"/>
            <a:ext cx="2565417" cy="2565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1"/>
          <p:cNvSpPr txBox="1">
            <a:spLocks noChangeArrowheads="1"/>
          </p:cNvSpPr>
          <p:nvPr/>
        </p:nvSpPr>
        <p:spPr bwMode="auto">
          <a:xfrm>
            <a:off x="5338036" y="3870532"/>
            <a:ext cx="26336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r>
              <a:rPr lang="en-US" sz="1200" dirty="0" err="1"/>
              <a:t>Lamers</a:t>
            </a:r>
            <a:r>
              <a:rPr lang="en-US" sz="1200" dirty="0"/>
              <a:t> et al. Nature 407:711 (2000)</a:t>
            </a:r>
            <a:endParaRPr lang="en-US" dirty="0"/>
          </a:p>
        </p:txBody>
      </p:sp>
      <p:grpSp>
        <p:nvGrpSpPr>
          <p:cNvPr id="6" name="Group 5"/>
          <p:cNvGrpSpPr/>
          <p:nvPr/>
        </p:nvGrpSpPr>
        <p:grpSpPr>
          <a:xfrm>
            <a:off x="7102768" y="1246364"/>
            <a:ext cx="1379078" cy="1635697"/>
            <a:chOff x="7102768" y="1581218"/>
            <a:chExt cx="1379078" cy="1635697"/>
          </a:xfrm>
        </p:grpSpPr>
        <p:sp>
          <p:nvSpPr>
            <p:cNvPr id="4" name="TextBox 3"/>
            <p:cNvSpPr txBox="1"/>
            <p:nvPr/>
          </p:nvSpPr>
          <p:spPr>
            <a:xfrm>
              <a:off x="7968189" y="1581218"/>
              <a:ext cx="304892" cy="369332"/>
            </a:xfrm>
            <a:prstGeom prst="rect">
              <a:avLst/>
            </a:prstGeom>
            <a:noFill/>
          </p:spPr>
          <p:txBody>
            <a:bodyPr wrap="none" rtlCol="0">
              <a:spAutoFit/>
            </a:bodyPr>
            <a:lstStyle/>
            <a:p>
              <a:r>
                <a:rPr lang="en-US" dirty="0" smtClean="0">
                  <a:solidFill>
                    <a:schemeClr val="bg1"/>
                  </a:solidFill>
                </a:rPr>
                <a:t>X</a:t>
              </a:r>
              <a:endParaRPr lang="en-US" dirty="0">
                <a:solidFill>
                  <a:schemeClr val="bg1"/>
                </a:solidFill>
              </a:endParaRPr>
            </a:p>
          </p:txBody>
        </p:sp>
        <p:grpSp>
          <p:nvGrpSpPr>
            <p:cNvPr id="5" name="Group 4"/>
            <p:cNvGrpSpPr/>
            <p:nvPr/>
          </p:nvGrpSpPr>
          <p:grpSpPr>
            <a:xfrm>
              <a:off x="7102768" y="1780912"/>
              <a:ext cx="1379078" cy="1436003"/>
              <a:chOff x="5851048" y="4456089"/>
              <a:chExt cx="1379078" cy="1436003"/>
            </a:xfrm>
          </p:grpSpPr>
          <p:cxnSp>
            <p:nvCxnSpPr>
              <p:cNvPr id="3" name="Straight Arrow Connector 2"/>
              <p:cNvCxnSpPr/>
              <p:nvPr/>
            </p:nvCxnSpPr>
            <p:spPr>
              <a:xfrm flipV="1">
                <a:off x="5866075" y="4456089"/>
                <a:ext cx="1316831" cy="128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851048" y="4569852"/>
                <a:ext cx="1316831" cy="12878"/>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5876806" y="4801674"/>
                <a:ext cx="1316831" cy="128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861779" y="4915437"/>
                <a:ext cx="1316831" cy="12878"/>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889685" y="5123649"/>
                <a:ext cx="1316831" cy="128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5874658" y="5237412"/>
                <a:ext cx="1316831" cy="12878"/>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057631" y="4730771"/>
                <a:ext cx="304892" cy="369332"/>
              </a:xfrm>
              <a:prstGeom prst="rect">
                <a:avLst/>
              </a:prstGeom>
              <a:noFill/>
            </p:spPr>
            <p:txBody>
              <a:bodyPr wrap="none" rtlCol="0">
                <a:spAutoFit/>
              </a:bodyPr>
              <a:lstStyle/>
              <a:p>
                <a:r>
                  <a:rPr lang="en-US" dirty="0" smtClean="0">
                    <a:solidFill>
                      <a:schemeClr val="bg1"/>
                    </a:solidFill>
                  </a:rPr>
                  <a:t>X</a:t>
                </a:r>
                <a:endParaRPr lang="en-US" dirty="0">
                  <a:solidFill>
                    <a:schemeClr val="bg1"/>
                  </a:solidFill>
                </a:endParaRPr>
              </a:p>
            </p:txBody>
          </p:sp>
          <p:cxnSp>
            <p:nvCxnSpPr>
              <p:cNvPr id="31" name="Straight Arrow Connector 30"/>
              <p:cNvCxnSpPr/>
              <p:nvPr/>
            </p:nvCxnSpPr>
            <p:spPr>
              <a:xfrm flipV="1">
                <a:off x="5900416" y="5443476"/>
                <a:ext cx="1316831" cy="128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5885389" y="5557239"/>
                <a:ext cx="1316831" cy="12878"/>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5913295" y="5765451"/>
                <a:ext cx="1316831" cy="128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5898268" y="5879214"/>
                <a:ext cx="1316831" cy="12878"/>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364579" y="5372573"/>
                <a:ext cx="304892" cy="369332"/>
              </a:xfrm>
              <a:prstGeom prst="rect">
                <a:avLst/>
              </a:prstGeom>
              <a:noFill/>
            </p:spPr>
            <p:txBody>
              <a:bodyPr wrap="none" rtlCol="0">
                <a:spAutoFit/>
              </a:bodyPr>
              <a:lstStyle/>
              <a:p>
                <a:r>
                  <a:rPr lang="en-US" dirty="0" smtClean="0">
                    <a:solidFill>
                      <a:schemeClr val="bg1"/>
                    </a:solidFill>
                  </a:rPr>
                  <a:t>X</a:t>
                </a:r>
                <a:endParaRPr lang="en-US" dirty="0">
                  <a:solidFill>
                    <a:schemeClr val="bg1"/>
                  </a:solidFill>
                </a:endParaRPr>
              </a:p>
            </p:txBody>
          </p:sp>
        </p:grpSp>
      </p:grpSp>
      <p:pic>
        <p:nvPicPr>
          <p:cNvPr id="37" name="Picture 3" descr="Figure4-300dp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01037" y="3636389"/>
            <a:ext cx="5091447" cy="217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ctangle 4"/>
          <p:cNvSpPr>
            <a:spLocks noChangeArrowheads="1"/>
          </p:cNvSpPr>
          <p:nvPr/>
        </p:nvSpPr>
        <p:spPr bwMode="auto">
          <a:xfrm>
            <a:off x="6375630" y="5878810"/>
            <a:ext cx="2895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400" i="1" dirty="0">
                <a:solidFill>
                  <a:schemeClr val="bg1"/>
                </a:solidFill>
              </a:rPr>
              <a:t>Nucleic Acids Research</a:t>
            </a:r>
            <a:r>
              <a:rPr lang="en-US" sz="1400" dirty="0">
                <a:solidFill>
                  <a:schemeClr val="bg1"/>
                </a:solidFill>
              </a:rPr>
              <a:t> 2004 32(20):e162</a:t>
            </a:r>
          </a:p>
        </p:txBody>
      </p:sp>
      <p:sp>
        <p:nvSpPr>
          <p:cNvPr id="406532" name="Text Box 4"/>
          <p:cNvSpPr txBox="1">
            <a:spLocks noChangeArrowheads="1"/>
          </p:cNvSpPr>
          <p:nvPr/>
        </p:nvSpPr>
        <p:spPr bwMode="auto">
          <a:xfrm>
            <a:off x="4990554" y="3236279"/>
            <a:ext cx="280497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000" b="1" dirty="0" smtClean="0">
                <a:solidFill>
                  <a:schemeClr val="bg1"/>
                </a:solidFill>
              </a:rPr>
              <a:t>Error Rate </a:t>
            </a:r>
            <a:r>
              <a:rPr lang="en-US" sz="2000" b="1" dirty="0">
                <a:solidFill>
                  <a:schemeClr val="bg1"/>
                </a:solidFill>
              </a:rPr>
              <a:t>1:10</a:t>
            </a:r>
            <a:r>
              <a:rPr lang="en-US" sz="2000" b="1" baseline="30000" dirty="0">
                <a:solidFill>
                  <a:schemeClr val="bg1"/>
                </a:solidFill>
              </a:rPr>
              <a:t>4</a:t>
            </a:r>
          </a:p>
        </p:txBody>
      </p:sp>
      <p:pic>
        <p:nvPicPr>
          <p:cNvPr id="26" name="Picture 4" descr="02">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21190" y="0"/>
            <a:ext cx="1222809" cy="33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6531" name="Rectangle 3"/>
          <p:cNvSpPr>
            <a:spLocks noGrp="1" noChangeArrowheads="1"/>
          </p:cNvSpPr>
          <p:nvPr>
            <p:ph type="title"/>
          </p:nvPr>
        </p:nvSpPr>
        <p:spPr>
          <a:xfrm>
            <a:off x="0" y="0"/>
            <a:ext cx="9144000" cy="579120"/>
          </a:xfrm>
        </p:spPr>
        <p:txBody>
          <a:bodyPr>
            <a:normAutofit fontScale="90000"/>
          </a:bodyPr>
          <a:lstStyle/>
          <a:p>
            <a:r>
              <a:rPr lang="en-US" sz="3600" b="1" dirty="0">
                <a:solidFill>
                  <a:srgbClr val="0000FF"/>
                </a:solidFill>
                <a:latin typeface="Arial" pitchFamily="34" charset="0"/>
                <a:cs typeface="Arial" pitchFamily="34" charset="0"/>
              </a:rPr>
              <a:t>Error Correcting Gene Synthesis</a:t>
            </a:r>
          </a:p>
        </p:txBody>
      </p:sp>
    </p:spTree>
    <p:extLst>
      <p:ext uri="{BB962C8B-B14F-4D97-AF65-F5344CB8AC3E}">
        <p14:creationId xmlns:p14="http://schemas.microsoft.com/office/powerpoint/2010/main" val="34561095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914400"/>
            <a:r>
              <a:rPr lang="en-US" sz="3600" b="1" dirty="0" smtClean="0">
                <a:solidFill>
                  <a:schemeClr val="accent1"/>
                </a:solidFill>
                <a:latin typeface="Times New Roman" pitchFamily="18" charset="0"/>
                <a:cs typeface="Times New Roman" pitchFamily="18" charset="0"/>
              </a:rPr>
              <a:t>FAB:  From </a:t>
            </a:r>
            <a:r>
              <a:rPr lang="en-US" sz="3600" b="1" dirty="0">
                <a:solidFill>
                  <a:schemeClr val="accent1"/>
                </a:solidFill>
                <a:latin typeface="Times New Roman" pitchFamily="18" charset="0"/>
                <a:cs typeface="Times New Roman" pitchFamily="18" charset="0"/>
              </a:rPr>
              <a:t>Bits to </a:t>
            </a:r>
            <a:r>
              <a:rPr lang="en-US" sz="3600" b="1" dirty="0" smtClean="0">
                <a:solidFill>
                  <a:schemeClr val="accent1"/>
                </a:solidFill>
                <a:latin typeface="Times New Roman" pitchFamily="18" charset="0"/>
                <a:cs typeface="Times New Roman" pitchFamily="18" charset="0"/>
              </a:rPr>
              <a:t>Pathways</a:t>
            </a:r>
            <a:endParaRPr lang="en-US" sz="3600" b="1" dirty="0">
              <a:solidFill>
                <a:schemeClr val="accent1"/>
              </a:solidFill>
              <a:latin typeface="Times New Roman" pitchFamily="18" charset="0"/>
              <a:cs typeface="Times New Roman" pitchFamily="18" charset="0"/>
            </a:endParaRPr>
          </a:p>
        </p:txBody>
      </p:sp>
      <p:pic>
        <p:nvPicPr>
          <p:cNvPr id="8" name="Picture 7" descr="June 2006 issue content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028" y="1457920"/>
            <a:ext cx="1410757" cy="1856509"/>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1996440" y="646331"/>
            <a:ext cx="5368877" cy="3233022"/>
            <a:chOff x="1828800" y="1295400"/>
            <a:chExt cx="6705600" cy="4789397"/>
          </a:xfrm>
        </p:grpSpPr>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295400"/>
              <a:ext cx="6705600" cy="4789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9" descr="dna_array_med"/>
            <p:cNvPicPr>
              <a:picLocks noChangeAspect="1" noChangeArrowheads="1"/>
            </p:cNvPicPr>
            <p:nvPr/>
          </p:nvPicPr>
          <p:blipFill>
            <a:blip r:embed="rId5"/>
            <a:srcRect/>
            <a:stretch>
              <a:fillRect/>
            </a:stretch>
          </p:blipFill>
          <p:spPr bwMode="auto">
            <a:xfrm>
              <a:off x="5105400" y="1828799"/>
              <a:ext cx="1555175" cy="1492825"/>
            </a:xfrm>
            <a:prstGeom prst="rect">
              <a:avLst/>
            </a:prstGeom>
            <a:noFill/>
            <a:ln w="9525">
              <a:noFill/>
              <a:miter lim="800000"/>
              <a:headEnd/>
              <a:tailEnd/>
            </a:ln>
          </p:spPr>
        </p:pic>
        <p:pic>
          <p:nvPicPr>
            <p:cNvPr id="22" name="Picture 9" descr="dna_array_med"/>
            <p:cNvPicPr>
              <a:picLocks noChangeAspect="1" noChangeArrowheads="1"/>
            </p:cNvPicPr>
            <p:nvPr/>
          </p:nvPicPr>
          <p:blipFill>
            <a:blip r:embed="rId5"/>
            <a:srcRect/>
            <a:stretch>
              <a:fillRect/>
            </a:stretch>
          </p:blipFill>
          <p:spPr bwMode="auto">
            <a:xfrm>
              <a:off x="6549861" y="1828800"/>
              <a:ext cx="1603539" cy="1492825"/>
            </a:xfrm>
            <a:prstGeom prst="rect">
              <a:avLst/>
            </a:prstGeom>
            <a:noFill/>
            <a:ln w="9525">
              <a:noFill/>
              <a:miter lim="800000"/>
              <a:headEnd/>
              <a:tailEnd/>
            </a:ln>
          </p:spPr>
        </p:pic>
      </p:grpSp>
      <p:pic>
        <p:nvPicPr>
          <p:cNvPr id="286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038124"/>
            <a:ext cx="9144000" cy="276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8" descr="Gen9 – Gene Synthesis Compan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588" y="5775361"/>
            <a:ext cx="1485900" cy="914401"/>
          </a:xfrm>
          <a:prstGeom prst="rect">
            <a:avLst/>
          </a:prstGeom>
          <a:solidFill>
            <a:schemeClr val="bg1"/>
          </a:solidFill>
          <a:extLst/>
        </p:spPr>
      </p:pic>
    </p:spTree>
    <p:extLst>
      <p:ext uri="{BB962C8B-B14F-4D97-AF65-F5344CB8AC3E}">
        <p14:creationId xmlns:p14="http://schemas.microsoft.com/office/powerpoint/2010/main" val="13470778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18" name="Pictur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94" y="583306"/>
            <a:ext cx="9039042" cy="6303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976074" y="6565761"/>
            <a:ext cx="2136162" cy="276999"/>
          </a:xfrm>
          <a:prstGeom prst="rect">
            <a:avLst/>
          </a:prstGeom>
          <a:noFill/>
        </p:spPr>
        <p:txBody>
          <a:bodyPr wrap="none" rtlCol="0">
            <a:spAutoFit/>
          </a:bodyPr>
          <a:lstStyle/>
          <a:p>
            <a:r>
              <a:rPr lang="en-US" sz="1200" b="1" dirty="0" smtClean="0">
                <a:solidFill>
                  <a:schemeClr val="bg1"/>
                </a:solidFill>
              </a:rPr>
              <a:t>J. Jacobson – MIT CBA – 5.1.14</a:t>
            </a:r>
            <a:endParaRPr lang="en-US" sz="1200" b="1" dirty="0">
              <a:solidFill>
                <a:schemeClr val="bg1"/>
              </a:solidFill>
            </a:endParaRPr>
          </a:p>
        </p:txBody>
      </p:sp>
      <p:pic>
        <p:nvPicPr>
          <p:cNvPr id="29702" name="Picture 6" descr="https://encrypted-tbn2.gstatic.com/images?q=tbn:ANd9GcSLjrCANyfP8gZSf74dBuWA1LRmGISeUZpICzd_m-CtOLlyJ4uU"/>
          <p:cNvPicPr>
            <a:picLocks noChangeAspect="1" noChangeArrowheads="1"/>
          </p:cNvPicPr>
          <p:nvPr/>
        </p:nvPicPr>
        <p:blipFill rotWithShape="1">
          <a:blip r:embed="rId3">
            <a:extLst>
              <a:ext uri="{28A0092B-C50C-407E-A947-70E740481C1C}">
                <a14:useLocalDpi xmlns:a14="http://schemas.microsoft.com/office/drawing/2010/main" val="0"/>
              </a:ext>
            </a:extLst>
          </a:blip>
          <a:srcRect l="10918" t="25926" r="50000" b="25000"/>
          <a:stretch/>
        </p:blipFill>
        <p:spPr bwMode="auto">
          <a:xfrm>
            <a:off x="1203960" y="2301240"/>
            <a:ext cx="534022" cy="67056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755774" y="1955960"/>
            <a:ext cx="820176" cy="614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12" name="Picture 16" descr="https://encrypted-tbn2.gstatic.com/images?q=tbn:ANd9GcTVkilCpWDJK69uILm1Xv4j-vZxb2BQ8l3wF-S_I-YLRQvFnn5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1958093" y="1700495"/>
            <a:ext cx="1859141" cy="462490"/>
          </a:xfrm>
          <a:prstGeom prst="rect">
            <a:avLst/>
          </a:prstGeom>
          <a:noFill/>
          <a:extLst>
            <a:ext uri="{909E8E84-426E-40DD-AFC4-6F175D3DCCD1}">
              <a14:hiddenFill xmlns:a14="http://schemas.microsoft.com/office/drawing/2010/main">
                <a:solidFill>
                  <a:srgbClr val="FFFFFF"/>
                </a:solidFill>
              </a14:hiddenFill>
            </a:ext>
          </a:extLst>
        </p:spPr>
      </p:pic>
      <p:pic>
        <p:nvPicPr>
          <p:cNvPr id="29714" name="Picture 18" descr="https://encrypted-tbn3.gstatic.com/images?q=tbn:ANd9GcRqcSN1MiJHDu2dLbkHS8It5W8itQRgijyOXaLIA1qclIZIOi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0581" y="1542944"/>
            <a:ext cx="706100" cy="1168857"/>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rot="5400000">
            <a:off x="-1121740" y="2427615"/>
            <a:ext cx="3878531" cy="425381"/>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0" name="TextBox 19"/>
          <p:cNvSpPr txBox="1"/>
          <p:nvPr/>
        </p:nvSpPr>
        <p:spPr>
          <a:xfrm>
            <a:off x="633893" y="3185160"/>
            <a:ext cx="498855" cy="369332"/>
          </a:xfrm>
          <a:prstGeom prst="rect">
            <a:avLst/>
          </a:prstGeom>
          <a:noFill/>
        </p:spPr>
        <p:txBody>
          <a:bodyPr wrap="none" rtlCol="0">
            <a:spAutoFit/>
          </a:bodyPr>
          <a:lstStyle/>
          <a:p>
            <a:r>
              <a:rPr lang="en-US" b="1" dirty="0" smtClean="0">
                <a:solidFill>
                  <a:schemeClr val="bg1"/>
                </a:solidFill>
              </a:rPr>
              <a:t>1M</a:t>
            </a:r>
            <a:endParaRPr lang="en-US" b="1" dirty="0">
              <a:solidFill>
                <a:schemeClr val="bg1"/>
              </a:solidFill>
            </a:endParaRPr>
          </a:p>
        </p:txBody>
      </p:sp>
      <p:sp>
        <p:nvSpPr>
          <p:cNvPr id="35" name="TextBox 34"/>
          <p:cNvSpPr txBox="1"/>
          <p:nvPr/>
        </p:nvSpPr>
        <p:spPr>
          <a:xfrm>
            <a:off x="588173" y="2453640"/>
            <a:ext cx="566181" cy="369332"/>
          </a:xfrm>
          <a:prstGeom prst="rect">
            <a:avLst/>
          </a:prstGeom>
          <a:noFill/>
        </p:spPr>
        <p:txBody>
          <a:bodyPr wrap="none" rtlCol="0">
            <a:spAutoFit/>
          </a:bodyPr>
          <a:lstStyle/>
          <a:p>
            <a:r>
              <a:rPr lang="en-US" b="1" dirty="0" smtClean="0">
                <a:solidFill>
                  <a:schemeClr val="bg1"/>
                </a:solidFill>
              </a:rPr>
              <a:t>10G</a:t>
            </a:r>
            <a:endParaRPr lang="en-US" b="1" dirty="0">
              <a:solidFill>
                <a:schemeClr val="bg1"/>
              </a:solidFill>
            </a:endParaRPr>
          </a:p>
        </p:txBody>
      </p:sp>
      <p:sp>
        <p:nvSpPr>
          <p:cNvPr id="36" name="TextBox 35"/>
          <p:cNvSpPr txBox="1"/>
          <p:nvPr/>
        </p:nvSpPr>
        <p:spPr>
          <a:xfrm>
            <a:off x="724554" y="2089855"/>
            <a:ext cx="415498" cy="369332"/>
          </a:xfrm>
          <a:prstGeom prst="rect">
            <a:avLst/>
          </a:prstGeom>
          <a:noFill/>
        </p:spPr>
        <p:txBody>
          <a:bodyPr wrap="none" rtlCol="0">
            <a:spAutoFit/>
          </a:bodyPr>
          <a:lstStyle/>
          <a:p>
            <a:r>
              <a:rPr lang="en-US" b="1" dirty="0" smtClean="0">
                <a:solidFill>
                  <a:schemeClr val="bg1"/>
                </a:solidFill>
              </a:rPr>
              <a:t>1T</a:t>
            </a:r>
            <a:endParaRPr lang="en-US" b="1" dirty="0">
              <a:solidFill>
                <a:schemeClr val="bg1"/>
              </a:solidFill>
            </a:endParaRPr>
          </a:p>
        </p:txBody>
      </p:sp>
      <p:sp>
        <p:nvSpPr>
          <p:cNvPr id="37" name="TextBox 36"/>
          <p:cNvSpPr txBox="1"/>
          <p:nvPr/>
        </p:nvSpPr>
        <p:spPr>
          <a:xfrm>
            <a:off x="525575" y="1716594"/>
            <a:ext cx="649537" cy="369332"/>
          </a:xfrm>
          <a:prstGeom prst="rect">
            <a:avLst/>
          </a:prstGeom>
          <a:noFill/>
        </p:spPr>
        <p:txBody>
          <a:bodyPr wrap="none" rtlCol="0">
            <a:spAutoFit/>
          </a:bodyPr>
          <a:lstStyle/>
          <a:p>
            <a:r>
              <a:rPr lang="en-US" b="1" dirty="0" smtClean="0">
                <a:solidFill>
                  <a:schemeClr val="bg1"/>
                </a:solidFill>
              </a:rPr>
              <a:t>100T</a:t>
            </a:r>
            <a:endParaRPr lang="en-US" b="1" dirty="0">
              <a:solidFill>
                <a:schemeClr val="bg1"/>
              </a:solidFill>
            </a:endParaRPr>
          </a:p>
        </p:txBody>
      </p:sp>
      <p:pic>
        <p:nvPicPr>
          <p:cNvPr id="42" name="Picture 25"/>
          <p:cNvPicPr>
            <a:picLocks noChangeAspect="1" noChangeArrowheads="1"/>
          </p:cNvPicPr>
          <p:nvPr/>
        </p:nvPicPr>
        <p:blipFill rotWithShape="1">
          <a:blip r:embed="rId7">
            <a:extLst>
              <a:ext uri="{28A0092B-C50C-407E-A947-70E740481C1C}">
                <a14:useLocalDpi xmlns:a14="http://schemas.microsoft.com/office/drawing/2010/main" val="0"/>
              </a:ext>
            </a:extLst>
          </a:blip>
          <a:srcRect l="13840" t="18124" r="11007"/>
          <a:stretch/>
        </p:blipFill>
        <p:spPr bwMode="auto">
          <a:xfrm>
            <a:off x="4032702" y="706201"/>
            <a:ext cx="593499" cy="486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25"/>
          <p:cNvPicPr>
            <a:picLocks noChangeAspect="1" noChangeArrowheads="1"/>
          </p:cNvPicPr>
          <p:nvPr/>
        </p:nvPicPr>
        <p:blipFill rotWithShape="1">
          <a:blip r:embed="rId7">
            <a:extLst>
              <a:ext uri="{28A0092B-C50C-407E-A947-70E740481C1C}">
                <a14:useLocalDpi xmlns:a14="http://schemas.microsoft.com/office/drawing/2010/main" val="0"/>
              </a:ext>
            </a:extLst>
          </a:blip>
          <a:srcRect l="13840" t="18124" r="11007"/>
          <a:stretch/>
        </p:blipFill>
        <p:spPr bwMode="auto">
          <a:xfrm>
            <a:off x="4032702" y="1270081"/>
            <a:ext cx="593499" cy="486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25"/>
          <p:cNvPicPr>
            <a:picLocks noChangeAspect="1" noChangeArrowheads="1"/>
          </p:cNvPicPr>
          <p:nvPr/>
        </p:nvPicPr>
        <p:blipFill rotWithShape="1">
          <a:blip r:embed="rId7">
            <a:extLst>
              <a:ext uri="{28A0092B-C50C-407E-A947-70E740481C1C}">
                <a14:useLocalDpi xmlns:a14="http://schemas.microsoft.com/office/drawing/2010/main" val="0"/>
              </a:ext>
            </a:extLst>
          </a:blip>
          <a:srcRect l="13840" t="18124" r="11007"/>
          <a:stretch/>
        </p:blipFill>
        <p:spPr bwMode="auto">
          <a:xfrm>
            <a:off x="4017462" y="1849201"/>
            <a:ext cx="593499" cy="486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 name="Picture 25"/>
          <p:cNvPicPr>
            <a:picLocks noChangeAspect="1" noChangeArrowheads="1"/>
          </p:cNvPicPr>
          <p:nvPr/>
        </p:nvPicPr>
        <p:blipFill rotWithShape="1">
          <a:blip r:embed="rId7">
            <a:extLst>
              <a:ext uri="{28A0092B-C50C-407E-A947-70E740481C1C}">
                <a14:useLocalDpi xmlns:a14="http://schemas.microsoft.com/office/drawing/2010/main" val="0"/>
              </a:ext>
            </a:extLst>
          </a:blip>
          <a:srcRect l="13840" t="18124" r="11007"/>
          <a:stretch/>
        </p:blipFill>
        <p:spPr bwMode="auto">
          <a:xfrm>
            <a:off x="4017462" y="2413081"/>
            <a:ext cx="593499" cy="486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24" name="Picture 2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400000">
            <a:off x="4569143" y="1737879"/>
            <a:ext cx="1029611" cy="771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26" name="Picture 30" descr="https://encrypted-tbn1.gstatic.com/images?q=tbn:ANd9GcRHgX2ImDNSzbYoOEr22Gq9LuK-GuQ1wJkCRAl69yDgAwuG_Nw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07753" y="1587226"/>
            <a:ext cx="911589" cy="974619"/>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8" descr="https://encrypted-tbn3.gstatic.com/images?q=tbn:ANd9GcRqcSN1MiJHDu2dLbkHS8It5W8itQRgijyOXaLIA1qclIZIOi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6506" y="1571385"/>
            <a:ext cx="477499" cy="790438"/>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8" descr="https://encrypted-tbn3.gstatic.com/images?q=tbn:ANd9GcRqcSN1MiJHDu2dLbkHS8It5W8itQRgijyOXaLIA1qclIZIOi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9031" y="698390"/>
            <a:ext cx="477499" cy="790438"/>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rot="16200000">
            <a:off x="-489631" y="2382663"/>
            <a:ext cx="1686552" cy="523220"/>
          </a:xfrm>
          <a:prstGeom prst="rect">
            <a:avLst/>
          </a:prstGeom>
          <a:solidFill>
            <a:schemeClr val="tx1"/>
          </a:solidFill>
        </p:spPr>
        <p:txBody>
          <a:bodyPr wrap="none" rtlCol="0">
            <a:spAutoFit/>
          </a:bodyPr>
          <a:lstStyle/>
          <a:p>
            <a:r>
              <a:rPr lang="en-US" sz="2800" b="1" dirty="0" smtClean="0">
                <a:solidFill>
                  <a:schemeClr val="bg1"/>
                </a:solidFill>
              </a:rPr>
              <a:t>Base Pairs</a:t>
            </a:r>
            <a:endParaRPr lang="en-US" sz="2800" b="1" dirty="0">
              <a:solidFill>
                <a:schemeClr val="bg1"/>
              </a:solidFill>
            </a:endParaRPr>
          </a:p>
        </p:txBody>
      </p:sp>
      <p:sp>
        <p:nvSpPr>
          <p:cNvPr id="34" name="TextBox 33"/>
          <p:cNvSpPr txBox="1"/>
          <p:nvPr/>
        </p:nvSpPr>
        <p:spPr>
          <a:xfrm>
            <a:off x="435773" y="2819400"/>
            <a:ext cx="737702" cy="369332"/>
          </a:xfrm>
          <a:prstGeom prst="rect">
            <a:avLst/>
          </a:prstGeom>
          <a:noFill/>
        </p:spPr>
        <p:txBody>
          <a:bodyPr wrap="none" rtlCol="0">
            <a:spAutoFit/>
          </a:bodyPr>
          <a:lstStyle/>
          <a:p>
            <a:r>
              <a:rPr lang="en-US" b="1" dirty="0" smtClean="0">
                <a:solidFill>
                  <a:schemeClr val="bg1"/>
                </a:solidFill>
              </a:rPr>
              <a:t>100M</a:t>
            </a:r>
            <a:endParaRPr lang="en-US" b="1" dirty="0">
              <a:solidFill>
                <a:schemeClr val="bg1"/>
              </a:solidFill>
            </a:endParaRPr>
          </a:p>
        </p:txBody>
      </p:sp>
      <p:pic>
        <p:nvPicPr>
          <p:cNvPr id="29728" name="Picture 32" descr="https://encrypted-tbn1.gstatic.com/images?q=tbn:ANd9GcTd17aOY4F05txkpy59NblZjIh907W0PbLLiGUkDKWY5BCwtWX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19342" y="1314333"/>
            <a:ext cx="847262" cy="728587"/>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rot="16200000">
            <a:off x="2960741" y="3572927"/>
            <a:ext cx="1205779" cy="369332"/>
          </a:xfrm>
          <a:prstGeom prst="rect">
            <a:avLst/>
          </a:prstGeom>
          <a:noFill/>
        </p:spPr>
        <p:txBody>
          <a:bodyPr wrap="none" rtlCol="0">
            <a:spAutoFit/>
          </a:bodyPr>
          <a:lstStyle/>
          <a:p>
            <a:r>
              <a:rPr lang="en-US" b="1" dirty="0" smtClean="0">
                <a:solidFill>
                  <a:schemeClr val="bg1"/>
                </a:solidFill>
              </a:rPr>
              <a:t>~ 200 </a:t>
            </a:r>
            <a:r>
              <a:rPr lang="en-US" b="1" dirty="0" err="1" smtClean="0">
                <a:solidFill>
                  <a:schemeClr val="bg1"/>
                </a:solidFill>
              </a:rPr>
              <a:t>Mbp</a:t>
            </a:r>
            <a:endParaRPr lang="en-US" b="1" dirty="0">
              <a:solidFill>
                <a:schemeClr val="bg1"/>
              </a:solidFill>
            </a:endParaRPr>
          </a:p>
        </p:txBody>
      </p:sp>
      <p:sp>
        <p:nvSpPr>
          <p:cNvPr id="54" name="TextBox 53"/>
          <p:cNvSpPr txBox="1"/>
          <p:nvPr/>
        </p:nvSpPr>
        <p:spPr>
          <a:xfrm rot="16200000">
            <a:off x="3680842" y="3565926"/>
            <a:ext cx="1205779" cy="369332"/>
          </a:xfrm>
          <a:prstGeom prst="rect">
            <a:avLst/>
          </a:prstGeom>
          <a:noFill/>
        </p:spPr>
        <p:txBody>
          <a:bodyPr wrap="none" rtlCol="0">
            <a:spAutoFit/>
          </a:bodyPr>
          <a:lstStyle/>
          <a:p>
            <a:r>
              <a:rPr lang="en-US" b="1" dirty="0" smtClean="0">
                <a:solidFill>
                  <a:schemeClr val="bg1"/>
                </a:solidFill>
              </a:rPr>
              <a:t>~ 250 </a:t>
            </a:r>
            <a:r>
              <a:rPr lang="en-US" b="1" dirty="0" err="1" smtClean="0">
                <a:solidFill>
                  <a:schemeClr val="bg1"/>
                </a:solidFill>
              </a:rPr>
              <a:t>Mbp</a:t>
            </a:r>
            <a:endParaRPr lang="en-US" b="1" dirty="0">
              <a:solidFill>
                <a:schemeClr val="bg1"/>
              </a:solidFill>
            </a:endParaRPr>
          </a:p>
        </p:txBody>
      </p:sp>
      <p:sp>
        <p:nvSpPr>
          <p:cNvPr id="55" name="TextBox 54"/>
          <p:cNvSpPr txBox="1"/>
          <p:nvPr/>
        </p:nvSpPr>
        <p:spPr>
          <a:xfrm rot="16200000">
            <a:off x="4442392" y="3514418"/>
            <a:ext cx="1095172" cy="369332"/>
          </a:xfrm>
          <a:prstGeom prst="rect">
            <a:avLst/>
          </a:prstGeom>
          <a:noFill/>
        </p:spPr>
        <p:txBody>
          <a:bodyPr wrap="none" rtlCol="0">
            <a:spAutoFit/>
          </a:bodyPr>
          <a:lstStyle/>
          <a:p>
            <a:r>
              <a:rPr lang="en-US" b="1" dirty="0" smtClean="0">
                <a:solidFill>
                  <a:schemeClr val="bg1"/>
                </a:solidFill>
              </a:rPr>
              <a:t>~ 1.5 </a:t>
            </a:r>
            <a:r>
              <a:rPr lang="en-US" b="1" dirty="0" err="1" smtClean="0">
                <a:solidFill>
                  <a:schemeClr val="bg1"/>
                </a:solidFill>
              </a:rPr>
              <a:t>Gbp</a:t>
            </a:r>
            <a:endParaRPr lang="en-US" b="1" dirty="0">
              <a:solidFill>
                <a:schemeClr val="bg1"/>
              </a:solidFill>
            </a:endParaRPr>
          </a:p>
        </p:txBody>
      </p:sp>
      <p:sp>
        <p:nvSpPr>
          <p:cNvPr id="56" name="TextBox 55"/>
          <p:cNvSpPr txBox="1"/>
          <p:nvPr/>
        </p:nvSpPr>
        <p:spPr>
          <a:xfrm rot="16200000">
            <a:off x="5145414" y="3506986"/>
            <a:ext cx="1095172" cy="369332"/>
          </a:xfrm>
          <a:prstGeom prst="rect">
            <a:avLst/>
          </a:prstGeom>
          <a:noFill/>
        </p:spPr>
        <p:txBody>
          <a:bodyPr wrap="none" rtlCol="0">
            <a:spAutoFit/>
          </a:bodyPr>
          <a:lstStyle/>
          <a:p>
            <a:r>
              <a:rPr lang="en-US" b="1" dirty="0" smtClean="0">
                <a:solidFill>
                  <a:schemeClr val="bg1"/>
                </a:solidFill>
              </a:rPr>
              <a:t>~ 1.6 </a:t>
            </a:r>
            <a:r>
              <a:rPr lang="en-US" b="1" dirty="0" err="1" smtClean="0">
                <a:solidFill>
                  <a:schemeClr val="bg1"/>
                </a:solidFill>
              </a:rPr>
              <a:t>Gbp</a:t>
            </a:r>
            <a:endParaRPr lang="en-US" b="1" dirty="0">
              <a:solidFill>
                <a:schemeClr val="bg1"/>
              </a:solidFill>
            </a:endParaRPr>
          </a:p>
        </p:txBody>
      </p:sp>
      <p:sp>
        <p:nvSpPr>
          <p:cNvPr id="57" name="TextBox 56"/>
          <p:cNvSpPr txBox="1"/>
          <p:nvPr/>
        </p:nvSpPr>
        <p:spPr>
          <a:xfrm rot="16200000">
            <a:off x="5836396" y="3506986"/>
            <a:ext cx="1095172" cy="369332"/>
          </a:xfrm>
          <a:prstGeom prst="rect">
            <a:avLst/>
          </a:prstGeom>
          <a:noFill/>
        </p:spPr>
        <p:txBody>
          <a:bodyPr wrap="none" rtlCol="0">
            <a:spAutoFit/>
          </a:bodyPr>
          <a:lstStyle/>
          <a:p>
            <a:r>
              <a:rPr lang="en-US" b="1" dirty="0" smtClean="0">
                <a:solidFill>
                  <a:schemeClr val="bg1"/>
                </a:solidFill>
              </a:rPr>
              <a:t>~ 3.2 </a:t>
            </a:r>
            <a:r>
              <a:rPr lang="en-US" b="1" dirty="0" err="1" smtClean="0">
                <a:solidFill>
                  <a:schemeClr val="bg1"/>
                </a:solidFill>
              </a:rPr>
              <a:t>Gbp</a:t>
            </a:r>
            <a:endParaRPr lang="en-US" b="1" dirty="0">
              <a:solidFill>
                <a:schemeClr val="bg1"/>
              </a:solidFill>
            </a:endParaRPr>
          </a:p>
        </p:txBody>
      </p:sp>
      <p:sp>
        <p:nvSpPr>
          <p:cNvPr id="58" name="TextBox 57"/>
          <p:cNvSpPr txBox="1"/>
          <p:nvPr/>
        </p:nvSpPr>
        <p:spPr>
          <a:xfrm rot="16200000">
            <a:off x="6504302" y="3462593"/>
            <a:ext cx="1160895" cy="369332"/>
          </a:xfrm>
          <a:prstGeom prst="rect">
            <a:avLst/>
          </a:prstGeom>
          <a:noFill/>
        </p:spPr>
        <p:txBody>
          <a:bodyPr wrap="none" rtlCol="0">
            <a:spAutoFit/>
          </a:bodyPr>
          <a:lstStyle/>
          <a:p>
            <a:r>
              <a:rPr lang="en-US" b="1" dirty="0" smtClean="0">
                <a:solidFill>
                  <a:schemeClr val="bg1"/>
                </a:solidFill>
              </a:rPr>
              <a:t>159.8 </a:t>
            </a:r>
            <a:r>
              <a:rPr lang="en-US" b="1" dirty="0" err="1" smtClean="0">
                <a:solidFill>
                  <a:schemeClr val="bg1"/>
                </a:solidFill>
              </a:rPr>
              <a:t>Gbp</a:t>
            </a:r>
            <a:endParaRPr lang="en-US" b="1" dirty="0">
              <a:solidFill>
                <a:schemeClr val="bg1"/>
              </a:solidFill>
            </a:endParaRPr>
          </a:p>
        </p:txBody>
      </p:sp>
      <p:sp>
        <p:nvSpPr>
          <p:cNvPr id="59" name="TextBox 58"/>
          <p:cNvSpPr txBox="1"/>
          <p:nvPr/>
        </p:nvSpPr>
        <p:spPr>
          <a:xfrm rot="16200000">
            <a:off x="7250097" y="3447352"/>
            <a:ext cx="1151277" cy="369332"/>
          </a:xfrm>
          <a:prstGeom prst="rect">
            <a:avLst/>
          </a:prstGeom>
          <a:noFill/>
        </p:spPr>
        <p:txBody>
          <a:bodyPr wrap="none" rtlCol="0">
            <a:spAutoFit/>
          </a:bodyPr>
          <a:lstStyle/>
          <a:p>
            <a:r>
              <a:rPr lang="en-US" b="1" dirty="0" smtClean="0">
                <a:solidFill>
                  <a:schemeClr val="bg1"/>
                </a:solidFill>
              </a:rPr>
              <a:t>~ 200 </a:t>
            </a:r>
            <a:r>
              <a:rPr lang="en-US" b="1" dirty="0" err="1" smtClean="0">
                <a:solidFill>
                  <a:schemeClr val="bg1"/>
                </a:solidFill>
              </a:rPr>
              <a:t>Gbp</a:t>
            </a:r>
            <a:endParaRPr lang="en-US" b="1" dirty="0">
              <a:solidFill>
                <a:schemeClr val="bg1"/>
              </a:solidFill>
            </a:endParaRPr>
          </a:p>
        </p:txBody>
      </p:sp>
      <p:sp>
        <p:nvSpPr>
          <p:cNvPr id="60" name="TextBox 59"/>
          <p:cNvSpPr txBox="1"/>
          <p:nvPr/>
        </p:nvSpPr>
        <p:spPr>
          <a:xfrm rot="16200000">
            <a:off x="7137062" y="2756743"/>
            <a:ext cx="2748958" cy="369332"/>
          </a:xfrm>
          <a:prstGeom prst="rect">
            <a:avLst/>
          </a:prstGeom>
          <a:noFill/>
        </p:spPr>
        <p:txBody>
          <a:bodyPr wrap="none" rtlCol="0">
            <a:spAutoFit/>
          </a:bodyPr>
          <a:lstStyle/>
          <a:p>
            <a:r>
              <a:rPr lang="en-US" b="1" dirty="0" smtClean="0">
                <a:solidFill>
                  <a:schemeClr val="bg1"/>
                </a:solidFill>
              </a:rPr>
              <a:t>10000000000 G Transistors</a:t>
            </a:r>
            <a:endParaRPr lang="en-US" b="1" dirty="0">
              <a:solidFill>
                <a:schemeClr val="bg1"/>
              </a:solidFill>
            </a:endParaRPr>
          </a:p>
        </p:txBody>
      </p:sp>
      <p:pic>
        <p:nvPicPr>
          <p:cNvPr id="29730" name="Picture 34" descr="https://encrypted-tbn1.gstatic.com/images?q=tbn:ANd9GcRE0w26ikWnifaEKm3XD7ub_tAW7DsDv_mcO7MHX9HFHSQmf6h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44154" y="-103369"/>
            <a:ext cx="991587" cy="995890"/>
          </a:xfrm>
          <a:prstGeom prst="rect">
            <a:avLst/>
          </a:prstGeom>
          <a:noFill/>
          <a:extLst>
            <a:ext uri="{909E8E84-426E-40DD-AFC4-6F175D3DCCD1}">
              <a14:hiddenFill xmlns:a14="http://schemas.microsoft.com/office/drawing/2010/main">
                <a:solidFill>
                  <a:srgbClr val="FFFFFF"/>
                </a:solidFill>
              </a14:hiddenFill>
            </a:ext>
          </a:extLst>
        </p:spPr>
      </p:pic>
      <p:sp>
        <p:nvSpPr>
          <p:cNvPr id="62" name="TextBox 61"/>
          <p:cNvSpPr txBox="1"/>
          <p:nvPr/>
        </p:nvSpPr>
        <p:spPr>
          <a:xfrm rot="16200000">
            <a:off x="2410598" y="3549079"/>
            <a:ext cx="920445" cy="369332"/>
          </a:xfrm>
          <a:prstGeom prst="rect">
            <a:avLst/>
          </a:prstGeom>
          <a:noFill/>
        </p:spPr>
        <p:txBody>
          <a:bodyPr wrap="none" rtlCol="0">
            <a:spAutoFit/>
          </a:bodyPr>
          <a:lstStyle/>
          <a:p>
            <a:r>
              <a:rPr lang="en-US" b="1" dirty="0" smtClean="0">
                <a:solidFill>
                  <a:schemeClr val="bg1"/>
                </a:solidFill>
              </a:rPr>
              <a:t>97 </a:t>
            </a:r>
            <a:r>
              <a:rPr lang="en-US" b="1" dirty="0" err="1" smtClean="0">
                <a:solidFill>
                  <a:schemeClr val="bg1"/>
                </a:solidFill>
              </a:rPr>
              <a:t>Mbp</a:t>
            </a:r>
            <a:endParaRPr lang="en-US" b="1" dirty="0">
              <a:solidFill>
                <a:schemeClr val="bg1"/>
              </a:solidFill>
            </a:endParaRPr>
          </a:p>
        </p:txBody>
      </p:sp>
      <p:sp>
        <p:nvSpPr>
          <p:cNvPr id="63" name="TextBox 62"/>
          <p:cNvSpPr txBox="1"/>
          <p:nvPr/>
        </p:nvSpPr>
        <p:spPr>
          <a:xfrm rot="16200000">
            <a:off x="1596969" y="3611388"/>
            <a:ext cx="1098378" cy="369332"/>
          </a:xfrm>
          <a:prstGeom prst="rect">
            <a:avLst/>
          </a:prstGeom>
          <a:noFill/>
        </p:spPr>
        <p:txBody>
          <a:bodyPr wrap="none" rtlCol="0">
            <a:spAutoFit/>
          </a:bodyPr>
          <a:lstStyle/>
          <a:p>
            <a:r>
              <a:rPr lang="en-US" b="1" dirty="0" smtClean="0">
                <a:solidFill>
                  <a:schemeClr val="bg1"/>
                </a:solidFill>
              </a:rPr>
              <a:t>12.2 </a:t>
            </a:r>
            <a:r>
              <a:rPr lang="en-US" b="1" dirty="0" err="1" smtClean="0">
                <a:solidFill>
                  <a:schemeClr val="bg1"/>
                </a:solidFill>
              </a:rPr>
              <a:t>Mbp</a:t>
            </a:r>
            <a:endParaRPr lang="en-US" b="1" dirty="0">
              <a:solidFill>
                <a:schemeClr val="bg1"/>
              </a:solidFill>
            </a:endParaRPr>
          </a:p>
        </p:txBody>
      </p:sp>
      <p:sp>
        <p:nvSpPr>
          <p:cNvPr id="40" name="TextBox 39"/>
          <p:cNvSpPr txBox="1"/>
          <p:nvPr/>
        </p:nvSpPr>
        <p:spPr>
          <a:xfrm rot="16200000">
            <a:off x="859265" y="3754170"/>
            <a:ext cx="1223412" cy="369332"/>
          </a:xfrm>
          <a:prstGeom prst="rect">
            <a:avLst/>
          </a:prstGeom>
          <a:noFill/>
        </p:spPr>
        <p:txBody>
          <a:bodyPr wrap="none" rtlCol="0">
            <a:spAutoFit/>
          </a:bodyPr>
          <a:lstStyle/>
          <a:p>
            <a:r>
              <a:rPr lang="en-US" b="1" dirty="0" smtClean="0">
                <a:solidFill>
                  <a:schemeClr val="bg1"/>
                </a:solidFill>
              </a:rPr>
              <a:t>~1-13 </a:t>
            </a:r>
            <a:r>
              <a:rPr lang="en-US" b="1" dirty="0" err="1" smtClean="0">
                <a:solidFill>
                  <a:schemeClr val="bg1"/>
                </a:solidFill>
              </a:rPr>
              <a:t>Mbp</a:t>
            </a:r>
            <a:endParaRPr lang="en-US" b="1" dirty="0">
              <a:solidFill>
                <a:schemeClr val="bg1"/>
              </a:solidFill>
            </a:endParaRPr>
          </a:p>
        </p:txBody>
      </p:sp>
      <p:sp>
        <p:nvSpPr>
          <p:cNvPr id="4" name="TextBox 3"/>
          <p:cNvSpPr txBox="1"/>
          <p:nvPr/>
        </p:nvSpPr>
        <p:spPr>
          <a:xfrm>
            <a:off x="29857" y="-22140"/>
            <a:ext cx="8010463" cy="584775"/>
          </a:xfrm>
          <a:prstGeom prst="rect">
            <a:avLst/>
          </a:prstGeom>
          <a:noFill/>
        </p:spPr>
        <p:txBody>
          <a:bodyPr wrap="none" rtlCol="0">
            <a:spAutoFit/>
          </a:bodyPr>
          <a:lstStyle/>
          <a:p>
            <a:r>
              <a:rPr lang="en-US" sz="3200" b="1" dirty="0" smtClean="0">
                <a:solidFill>
                  <a:schemeClr val="bg1"/>
                </a:solidFill>
              </a:rPr>
              <a:t>Scale Factors in DNA Synthesis &amp; Applications </a:t>
            </a:r>
            <a:endParaRPr lang="en-US" sz="3200" b="1" dirty="0">
              <a:solidFill>
                <a:schemeClr val="bg1"/>
              </a:solidFill>
            </a:endParaRPr>
          </a:p>
        </p:txBody>
      </p:sp>
    </p:spTree>
    <p:extLst>
      <p:ext uri="{BB962C8B-B14F-4D97-AF65-F5344CB8AC3E}">
        <p14:creationId xmlns:p14="http://schemas.microsoft.com/office/powerpoint/2010/main" val="20379848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extBox 6"/>
          <p:cNvSpPr txBox="1">
            <a:spLocks noChangeArrowheads="1"/>
          </p:cNvSpPr>
          <p:nvPr/>
        </p:nvSpPr>
        <p:spPr bwMode="auto">
          <a:xfrm>
            <a:off x="1588" y="1"/>
            <a:ext cx="9144000" cy="605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0" tIns="25716" rIns="51430" bIns="25716">
            <a:spAutoFit/>
          </a:bodyPr>
          <a:lstStyle>
            <a:lvl1pPr eaLnBrk="0" hangingPunct="0">
              <a:defRPr sz="2100">
                <a:solidFill>
                  <a:srgbClr val="000000"/>
                </a:solidFill>
                <a:latin typeface="Gill Sans" charset="0"/>
                <a:ea typeface="ヒラギノ角ゴ ProN W3" charset="-128"/>
                <a:sym typeface="Gill Sans" charset="0"/>
              </a:defRPr>
            </a:lvl1pPr>
            <a:lvl2pPr marL="742950" indent="-285750" eaLnBrk="0" hangingPunct="0">
              <a:defRPr sz="2100">
                <a:solidFill>
                  <a:srgbClr val="000000"/>
                </a:solidFill>
                <a:latin typeface="Gill Sans" charset="0"/>
                <a:ea typeface="ヒラギノ角ゴ ProN W3" charset="-128"/>
                <a:sym typeface="Gill Sans" charset="0"/>
              </a:defRPr>
            </a:lvl2pPr>
            <a:lvl3pPr marL="1143000" indent="-228600" eaLnBrk="0" hangingPunct="0">
              <a:defRPr sz="2100">
                <a:solidFill>
                  <a:srgbClr val="000000"/>
                </a:solidFill>
                <a:latin typeface="Gill Sans" charset="0"/>
                <a:ea typeface="ヒラギノ角ゴ ProN W3" charset="-128"/>
                <a:sym typeface="Gill Sans" charset="0"/>
              </a:defRPr>
            </a:lvl3pPr>
            <a:lvl4pPr marL="1600200" indent="-228600" eaLnBrk="0" hangingPunct="0">
              <a:defRPr sz="2100">
                <a:solidFill>
                  <a:srgbClr val="000000"/>
                </a:solidFill>
                <a:latin typeface="Gill Sans" charset="0"/>
                <a:ea typeface="ヒラギノ角ゴ ProN W3" charset="-128"/>
                <a:sym typeface="Gill Sans" charset="0"/>
              </a:defRPr>
            </a:lvl4pPr>
            <a:lvl5pPr marL="2057400" indent="-228600" eaLnBrk="0" hangingPunct="0">
              <a:defRPr sz="21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9pPr>
          </a:lstStyle>
          <a:p>
            <a:pPr algn="ctr" eaLnBrk="1" hangingPunct="1"/>
            <a:r>
              <a:rPr lang="en-US" altLang="en-US" sz="3600" b="1" dirty="0"/>
              <a:t>Synthesizing </a:t>
            </a:r>
            <a:r>
              <a:rPr lang="en-US" altLang="en-US" sz="3600" b="1" dirty="0" err="1"/>
              <a:t>GenBank</a:t>
            </a:r>
            <a:endParaRPr lang="en-US" altLang="en-US" sz="3600" b="1" dirty="0"/>
          </a:p>
        </p:txBody>
      </p:sp>
      <p:sp>
        <p:nvSpPr>
          <p:cNvPr id="17411" name="TextBox 1"/>
          <p:cNvSpPr txBox="1">
            <a:spLocks noChangeArrowheads="1"/>
          </p:cNvSpPr>
          <p:nvPr/>
        </p:nvSpPr>
        <p:spPr bwMode="auto">
          <a:xfrm>
            <a:off x="34925" y="712302"/>
            <a:ext cx="9144000" cy="267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35" tIns="40817" rIns="81635" bIns="40817">
            <a:spAutoFit/>
          </a:bodyPr>
          <a:lstStyle>
            <a:lvl1pPr eaLnBrk="0" hangingPunct="0">
              <a:defRPr sz="2100">
                <a:solidFill>
                  <a:srgbClr val="000000"/>
                </a:solidFill>
                <a:latin typeface="Gill Sans" charset="0"/>
                <a:ea typeface="ヒラギノ角ゴ ProN W3" charset="-128"/>
                <a:sym typeface="Gill Sans" charset="0"/>
              </a:defRPr>
            </a:lvl1pPr>
            <a:lvl2pPr marL="742950" indent="-285750" eaLnBrk="0" hangingPunct="0">
              <a:defRPr sz="2100">
                <a:solidFill>
                  <a:srgbClr val="000000"/>
                </a:solidFill>
                <a:latin typeface="Gill Sans" charset="0"/>
                <a:ea typeface="ヒラギノ角ゴ ProN W3" charset="-128"/>
                <a:sym typeface="Gill Sans" charset="0"/>
              </a:defRPr>
            </a:lvl2pPr>
            <a:lvl3pPr marL="1143000" indent="-228600" eaLnBrk="0" hangingPunct="0">
              <a:defRPr sz="2100">
                <a:solidFill>
                  <a:srgbClr val="000000"/>
                </a:solidFill>
                <a:latin typeface="Gill Sans" charset="0"/>
                <a:ea typeface="ヒラギノ角ゴ ProN W3" charset="-128"/>
                <a:sym typeface="Gill Sans" charset="0"/>
              </a:defRPr>
            </a:lvl3pPr>
            <a:lvl4pPr marL="1600200" indent="-228600" eaLnBrk="0" hangingPunct="0">
              <a:defRPr sz="2100">
                <a:solidFill>
                  <a:srgbClr val="000000"/>
                </a:solidFill>
                <a:latin typeface="Gill Sans" charset="0"/>
                <a:ea typeface="ヒラギノ角ゴ ProN W3" charset="-128"/>
                <a:sym typeface="Gill Sans" charset="0"/>
              </a:defRPr>
            </a:lvl4pPr>
            <a:lvl5pPr marL="2057400" indent="-228600" eaLnBrk="0" hangingPunct="0">
              <a:defRPr sz="21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9pPr>
          </a:lstStyle>
          <a:p>
            <a:pPr algn="ctr" eaLnBrk="1" hangingPunct="1"/>
            <a:r>
              <a:rPr lang="en-US" altLang="en-US" sz="1200" b="1" dirty="0" err="1">
                <a:solidFill>
                  <a:srgbClr val="00B050"/>
                </a:solidFill>
              </a:rPr>
              <a:t>GenBank</a:t>
            </a:r>
            <a:r>
              <a:rPr lang="en-US" altLang="en-US" sz="1200" b="1" dirty="0">
                <a:solidFill>
                  <a:srgbClr val="00B050"/>
                </a:solidFill>
              </a:rPr>
              <a:t> Release 194  : 260,000 Organisms : &gt;</a:t>
            </a:r>
            <a:r>
              <a:rPr lang="en-US" altLang="en-US" sz="1200" b="1" dirty="0" smtClean="0">
                <a:solidFill>
                  <a:srgbClr val="00B050"/>
                </a:solidFill>
              </a:rPr>
              <a:t>150 </a:t>
            </a:r>
            <a:r>
              <a:rPr lang="en-US" altLang="en-US" sz="1200" b="1" dirty="0">
                <a:solidFill>
                  <a:srgbClr val="00B050"/>
                </a:solidFill>
              </a:rPr>
              <a:t>Billion </a:t>
            </a:r>
            <a:r>
              <a:rPr lang="en-US" altLang="en-US" sz="1200" b="1" dirty="0" err="1">
                <a:solidFill>
                  <a:srgbClr val="00B050"/>
                </a:solidFill>
              </a:rPr>
              <a:t>Bp</a:t>
            </a:r>
            <a:r>
              <a:rPr lang="en-US" altLang="en-US" sz="1200" b="1" dirty="0">
                <a:solidFill>
                  <a:srgbClr val="00B050"/>
                </a:solidFill>
              </a:rPr>
              <a:t> : &gt; 25 B ESTs : Growing ~60% Per Year  (18 Month Doubling) </a:t>
            </a:r>
          </a:p>
        </p:txBody>
      </p:sp>
      <p:sp>
        <p:nvSpPr>
          <p:cNvPr id="17412" name="Rectangle 2"/>
          <p:cNvSpPr>
            <a:spLocks noChangeArrowheads="1"/>
          </p:cNvSpPr>
          <p:nvPr/>
        </p:nvSpPr>
        <p:spPr bwMode="auto">
          <a:xfrm>
            <a:off x="-76199" y="6688138"/>
            <a:ext cx="2759075" cy="15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35" tIns="40817" rIns="81635" bIns="40817">
            <a:spAutoFit/>
          </a:bodyPr>
          <a:lstStyle>
            <a:lvl1pPr eaLnBrk="0" hangingPunct="0">
              <a:defRPr sz="2100">
                <a:solidFill>
                  <a:srgbClr val="000000"/>
                </a:solidFill>
                <a:latin typeface="Gill Sans" charset="0"/>
                <a:ea typeface="ヒラギノ角ゴ ProN W3" charset="-128"/>
                <a:sym typeface="Gill Sans" charset="0"/>
              </a:defRPr>
            </a:lvl1pPr>
            <a:lvl2pPr marL="742950" indent="-285750" eaLnBrk="0" hangingPunct="0">
              <a:defRPr sz="2100">
                <a:solidFill>
                  <a:srgbClr val="000000"/>
                </a:solidFill>
                <a:latin typeface="Gill Sans" charset="0"/>
                <a:ea typeface="ヒラギノ角ゴ ProN W3" charset="-128"/>
                <a:sym typeface="Gill Sans" charset="0"/>
              </a:defRPr>
            </a:lvl2pPr>
            <a:lvl3pPr marL="1143000" indent="-228600" eaLnBrk="0" hangingPunct="0">
              <a:defRPr sz="2100">
                <a:solidFill>
                  <a:srgbClr val="000000"/>
                </a:solidFill>
                <a:latin typeface="Gill Sans" charset="0"/>
                <a:ea typeface="ヒラギノ角ゴ ProN W3" charset="-128"/>
                <a:sym typeface="Gill Sans" charset="0"/>
              </a:defRPr>
            </a:lvl3pPr>
            <a:lvl4pPr marL="1600200" indent="-228600" eaLnBrk="0" hangingPunct="0">
              <a:defRPr sz="2100">
                <a:solidFill>
                  <a:srgbClr val="000000"/>
                </a:solidFill>
                <a:latin typeface="Gill Sans" charset="0"/>
                <a:ea typeface="ヒラギノ角ゴ ProN W3" charset="-128"/>
                <a:sym typeface="Gill Sans" charset="0"/>
              </a:defRPr>
            </a:lvl4pPr>
            <a:lvl5pPr marL="2057400" indent="-228600" eaLnBrk="0" hangingPunct="0">
              <a:defRPr sz="21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9pPr>
          </a:lstStyle>
          <a:p>
            <a:pPr eaLnBrk="1" hangingPunct="1"/>
            <a:r>
              <a:rPr lang="en-US" altLang="en-US" sz="500">
                <a:hlinkClick r:id="rId2"/>
              </a:rPr>
              <a:t>http://www.ncbi.nlm.nih.gov/pmc/articles/PMC2238942/</a:t>
            </a:r>
            <a:endParaRPr lang="en-US" altLang="en-US" sz="500"/>
          </a:p>
        </p:txBody>
      </p:sp>
      <p:sp>
        <p:nvSpPr>
          <p:cNvPr id="17413" name="Rectangle 5"/>
          <p:cNvSpPr>
            <a:spLocks noChangeArrowheads="1"/>
          </p:cNvSpPr>
          <p:nvPr/>
        </p:nvSpPr>
        <p:spPr bwMode="auto">
          <a:xfrm>
            <a:off x="7100888" y="6561139"/>
            <a:ext cx="2092325" cy="15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35" tIns="40817" rIns="81635" bIns="40817">
            <a:spAutoFit/>
          </a:bodyPr>
          <a:lstStyle>
            <a:lvl1pPr eaLnBrk="0" hangingPunct="0">
              <a:defRPr sz="2100">
                <a:solidFill>
                  <a:srgbClr val="000000"/>
                </a:solidFill>
                <a:latin typeface="Gill Sans" charset="0"/>
                <a:ea typeface="ヒラギノ角ゴ ProN W3" charset="-128"/>
                <a:sym typeface="Gill Sans" charset="0"/>
              </a:defRPr>
            </a:lvl1pPr>
            <a:lvl2pPr marL="742950" indent="-285750" eaLnBrk="0" hangingPunct="0">
              <a:defRPr sz="2100">
                <a:solidFill>
                  <a:srgbClr val="000000"/>
                </a:solidFill>
                <a:latin typeface="Gill Sans" charset="0"/>
                <a:ea typeface="ヒラギノ角ゴ ProN W3" charset="-128"/>
                <a:sym typeface="Gill Sans" charset="0"/>
              </a:defRPr>
            </a:lvl2pPr>
            <a:lvl3pPr marL="1143000" indent="-228600" eaLnBrk="0" hangingPunct="0">
              <a:defRPr sz="2100">
                <a:solidFill>
                  <a:srgbClr val="000000"/>
                </a:solidFill>
                <a:latin typeface="Gill Sans" charset="0"/>
                <a:ea typeface="ヒラギノ角ゴ ProN W3" charset="-128"/>
                <a:sym typeface="Gill Sans" charset="0"/>
              </a:defRPr>
            </a:lvl3pPr>
            <a:lvl4pPr marL="1600200" indent="-228600" eaLnBrk="0" hangingPunct="0">
              <a:defRPr sz="2100">
                <a:solidFill>
                  <a:srgbClr val="000000"/>
                </a:solidFill>
                <a:latin typeface="Gill Sans" charset="0"/>
                <a:ea typeface="ヒラギノ角ゴ ProN W3" charset="-128"/>
                <a:sym typeface="Gill Sans" charset="0"/>
              </a:defRPr>
            </a:lvl4pPr>
            <a:lvl5pPr marL="2057400" indent="-228600" eaLnBrk="0" hangingPunct="0">
              <a:defRPr sz="21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9pPr>
          </a:lstStyle>
          <a:p>
            <a:pPr eaLnBrk="1" hangingPunct="1"/>
            <a:r>
              <a:rPr lang="en-US" altLang="en-US" sz="500">
                <a:hlinkClick r:id="rId3"/>
              </a:rPr>
              <a:t>http://commons.wikimedia.org/wiki/File:Chymotrypsin_enzyme.png</a:t>
            </a:r>
            <a:endParaRPr lang="en-US" altLang="en-US" sz="500"/>
          </a:p>
        </p:txBody>
      </p:sp>
      <p:grpSp>
        <p:nvGrpSpPr>
          <p:cNvPr id="17414" name="Group 11"/>
          <p:cNvGrpSpPr>
            <a:grpSpLocks/>
          </p:cNvGrpSpPr>
          <p:nvPr/>
        </p:nvGrpSpPr>
        <p:grpSpPr bwMode="auto">
          <a:xfrm>
            <a:off x="135028" y="1703815"/>
            <a:ext cx="3581400" cy="2009433"/>
            <a:chOff x="-381000" y="2662382"/>
            <a:chExt cx="3581400" cy="2008544"/>
          </a:xfrm>
        </p:grpSpPr>
        <p:pic>
          <p:nvPicPr>
            <p:cNvPr id="17431" name="Picture 2" descr="File:Chymotrypsin enzym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158" y="2968229"/>
              <a:ext cx="1981200" cy="13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2" name="TextBox 4"/>
            <p:cNvSpPr txBox="1">
              <a:spLocks noChangeArrowheads="1"/>
            </p:cNvSpPr>
            <p:nvPr/>
          </p:nvSpPr>
          <p:spPr bwMode="auto">
            <a:xfrm>
              <a:off x="-381000" y="4147938"/>
              <a:ext cx="3581400" cy="52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rgbClr val="000000"/>
                  </a:solidFill>
                  <a:latin typeface="Gill Sans" charset="0"/>
                  <a:ea typeface="ヒラギノ角ゴ ProN W3" charset="-128"/>
                  <a:sym typeface="Gill Sans" charset="0"/>
                </a:defRPr>
              </a:lvl1pPr>
              <a:lvl2pPr marL="742950" indent="-285750" eaLnBrk="0" hangingPunct="0">
                <a:defRPr sz="2100">
                  <a:solidFill>
                    <a:srgbClr val="000000"/>
                  </a:solidFill>
                  <a:latin typeface="Gill Sans" charset="0"/>
                  <a:ea typeface="ヒラギノ角ゴ ProN W3" charset="-128"/>
                  <a:sym typeface="Gill Sans" charset="0"/>
                </a:defRPr>
              </a:lvl2pPr>
              <a:lvl3pPr marL="1143000" indent="-228600" eaLnBrk="0" hangingPunct="0">
                <a:defRPr sz="2100">
                  <a:solidFill>
                    <a:srgbClr val="000000"/>
                  </a:solidFill>
                  <a:latin typeface="Gill Sans" charset="0"/>
                  <a:ea typeface="ヒラギノ角ゴ ProN W3" charset="-128"/>
                  <a:sym typeface="Gill Sans" charset="0"/>
                </a:defRPr>
              </a:lvl3pPr>
              <a:lvl4pPr marL="1600200" indent="-228600" eaLnBrk="0" hangingPunct="0">
                <a:defRPr sz="2100">
                  <a:solidFill>
                    <a:srgbClr val="000000"/>
                  </a:solidFill>
                  <a:latin typeface="Gill Sans" charset="0"/>
                  <a:ea typeface="ヒラギノ角ゴ ProN W3" charset="-128"/>
                  <a:sym typeface="Gill Sans" charset="0"/>
                </a:defRPr>
              </a:lvl4pPr>
              <a:lvl5pPr marL="2057400" indent="-228600" eaLnBrk="0" hangingPunct="0">
                <a:defRPr sz="21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9pPr>
            </a:lstStyle>
            <a:p>
              <a:pPr eaLnBrk="1" hangingPunct="1"/>
              <a:r>
                <a:rPr lang="en-US" altLang="en-US" sz="1400" b="1" dirty="0"/>
                <a:t>1000 Enzymes * 1000 Homologs </a:t>
              </a:r>
            </a:p>
            <a:p>
              <a:pPr eaLnBrk="1" hangingPunct="1"/>
              <a:r>
                <a:rPr lang="en-US" altLang="en-US" sz="1400" b="1" dirty="0"/>
                <a:t>= 1.5 Gb</a:t>
              </a:r>
            </a:p>
          </p:txBody>
        </p:sp>
        <p:sp>
          <p:nvSpPr>
            <p:cNvPr id="17433" name="Rectangle 6"/>
            <p:cNvSpPr>
              <a:spLocks noChangeArrowheads="1"/>
            </p:cNvSpPr>
            <p:nvPr/>
          </p:nvSpPr>
          <p:spPr bwMode="auto">
            <a:xfrm>
              <a:off x="-40827" y="2662382"/>
              <a:ext cx="2669320" cy="415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rgbClr val="000000"/>
                  </a:solidFill>
                  <a:latin typeface="Gill Sans" charset="0"/>
                  <a:ea typeface="ヒラギノ角ゴ ProN W3" charset="-128"/>
                  <a:sym typeface="Gill Sans" charset="0"/>
                </a:defRPr>
              </a:lvl1pPr>
              <a:lvl2pPr marL="742950" indent="-285750" eaLnBrk="0" hangingPunct="0">
                <a:defRPr sz="2100">
                  <a:solidFill>
                    <a:srgbClr val="000000"/>
                  </a:solidFill>
                  <a:latin typeface="Gill Sans" charset="0"/>
                  <a:ea typeface="ヒラギノ角ゴ ProN W3" charset="-128"/>
                  <a:sym typeface="Gill Sans" charset="0"/>
                </a:defRPr>
              </a:lvl2pPr>
              <a:lvl3pPr marL="1143000" indent="-228600" eaLnBrk="0" hangingPunct="0">
                <a:defRPr sz="2100">
                  <a:solidFill>
                    <a:srgbClr val="000000"/>
                  </a:solidFill>
                  <a:latin typeface="Gill Sans" charset="0"/>
                  <a:ea typeface="ヒラギノ角ゴ ProN W3" charset="-128"/>
                  <a:sym typeface="Gill Sans" charset="0"/>
                </a:defRPr>
              </a:lvl3pPr>
              <a:lvl4pPr marL="1600200" indent="-228600" eaLnBrk="0" hangingPunct="0">
                <a:defRPr sz="2100">
                  <a:solidFill>
                    <a:srgbClr val="000000"/>
                  </a:solidFill>
                  <a:latin typeface="Gill Sans" charset="0"/>
                  <a:ea typeface="ヒラギノ角ゴ ProN W3" charset="-128"/>
                  <a:sym typeface="Gill Sans" charset="0"/>
                </a:defRPr>
              </a:lvl4pPr>
              <a:lvl5pPr marL="2057400" indent="-228600" eaLnBrk="0" hangingPunct="0">
                <a:defRPr sz="21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9pPr>
            </a:lstStyle>
            <a:p>
              <a:pPr eaLnBrk="1" hangingPunct="1"/>
              <a:r>
                <a:rPr lang="en-US" altLang="en-US" b="1" dirty="0"/>
                <a:t>Enzyme Homologs </a:t>
              </a:r>
              <a:endParaRPr lang="en-US" altLang="en-US" dirty="0"/>
            </a:p>
          </p:txBody>
        </p:sp>
      </p:grpSp>
      <p:sp>
        <p:nvSpPr>
          <p:cNvPr id="17415" name="Rectangle 8"/>
          <p:cNvSpPr>
            <a:spLocks noChangeArrowheads="1"/>
          </p:cNvSpPr>
          <p:nvPr/>
        </p:nvSpPr>
        <p:spPr bwMode="auto">
          <a:xfrm>
            <a:off x="-76199" y="6400800"/>
            <a:ext cx="2759075" cy="15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35" tIns="40817" rIns="81635" bIns="40817">
            <a:spAutoFit/>
          </a:bodyPr>
          <a:lstStyle>
            <a:lvl1pPr eaLnBrk="0" hangingPunct="0">
              <a:defRPr sz="2100">
                <a:solidFill>
                  <a:srgbClr val="000000"/>
                </a:solidFill>
                <a:latin typeface="Gill Sans" charset="0"/>
                <a:ea typeface="ヒラギノ角ゴ ProN W3" charset="-128"/>
                <a:sym typeface="Gill Sans" charset="0"/>
              </a:defRPr>
            </a:lvl1pPr>
            <a:lvl2pPr marL="742950" indent="-285750" eaLnBrk="0" hangingPunct="0">
              <a:defRPr sz="2100">
                <a:solidFill>
                  <a:srgbClr val="000000"/>
                </a:solidFill>
                <a:latin typeface="Gill Sans" charset="0"/>
                <a:ea typeface="ヒラギノ角ゴ ProN W3" charset="-128"/>
                <a:sym typeface="Gill Sans" charset="0"/>
              </a:defRPr>
            </a:lvl2pPr>
            <a:lvl3pPr marL="1143000" indent="-228600" eaLnBrk="0" hangingPunct="0">
              <a:defRPr sz="2100">
                <a:solidFill>
                  <a:srgbClr val="000000"/>
                </a:solidFill>
                <a:latin typeface="Gill Sans" charset="0"/>
                <a:ea typeface="ヒラギノ角ゴ ProN W3" charset="-128"/>
                <a:sym typeface="Gill Sans" charset="0"/>
              </a:defRPr>
            </a:lvl3pPr>
            <a:lvl4pPr marL="1600200" indent="-228600" eaLnBrk="0" hangingPunct="0">
              <a:defRPr sz="2100">
                <a:solidFill>
                  <a:srgbClr val="000000"/>
                </a:solidFill>
                <a:latin typeface="Gill Sans" charset="0"/>
                <a:ea typeface="ヒラギノ角ゴ ProN W3" charset="-128"/>
                <a:sym typeface="Gill Sans" charset="0"/>
              </a:defRPr>
            </a:lvl4pPr>
            <a:lvl5pPr marL="2057400" indent="-228600" eaLnBrk="0" hangingPunct="0">
              <a:defRPr sz="21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9pPr>
          </a:lstStyle>
          <a:p>
            <a:pPr eaLnBrk="1" hangingPunct="1"/>
            <a:r>
              <a:rPr lang="en-US" altLang="en-US" sz="500">
                <a:hlinkClick r:id="rId5"/>
              </a:rPr>
              <a:t>http://commons.wikimedia.org/wiki/File:CallystatinA-modular.jpg</a:t>
            </a:r>
            <a:endParaRPr lang="en-US" altLang="en-US" sz="500"/>
          </a:p>
        </p:txBody>
      </p:sp>
      <p:grpSp>
        <p:nvGrpSpPr>
          <p:cNvPr id="17416" name="Group 13"/>
          <p:cNvGrpSpPr>
            <a:grpSpLocks/>
          </p:cNvGrpSpPr>
          <p:nvPr/>
        </p:nvGrpSpPr>
        <p:grpSpPr bwMode="auto">
          <a:xfrm>
            <a:off x="6056314" y="1662113"/>
            <a:ext cx="3227387" cy="2366868"/>
            <a:chOff x="6146022" y="2853260"/>
            <a:chExt cx="3226578" cy="2366444"/>
          </a:xfrm>
        </p:grpSpPr>
        <p:pic>
          <p:nvPicPr>
            <p:cNvPr id="17428" name="Picture 6" descr="File:1ESR Human Monocyte Chemotactic Protein-2 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0922" y="3518234"/>
              <a:ext cx="1776778" cy="1239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9" name="TextBox 20"/>
            <p:cNvSpPr txBox="1">
              <a:spLocks noChangeArrowheads="1"/>
            </p:cNvSpPr>
            <p:nvPr/>
          </p:nvSpPr>
          <p:spPr bwMode="auto">
            <a:xfrm>
              <a:off x="6146022" y="4696578"/>
              <a:ext cx="3226578" cy="52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rgbClr val="000000"/>
                  </a:solidFill>
                  <a:latin typeface="Gill Sans" charset="0"/>
                  <a:ea typeface="ヒラギノ角ゴ ProN W3" charset="-128"/>
                  <a:sym typeface="Gill Sans" charset="0"/>
                </a:defRPr>
              </a:lvl1pPr>
              <a:lvl2pPr marL="742950" indent="-285750" eaLnBrk="0" hangingPunct="0">
                <a:defRPr sz="2100">
                  <a:solidFill>
                    <a:srgbClr val="000000"/>
                  </a:solidFill>
                  <a:latin typeface="Gill Sans" charset="0"/>
                  <a:ea typeface="ヒラギノ角ゴ ProN W3" charset="-128"/>
                  <a:sym typeface="Gill Sans" charset="0"/>
                </a:defRPr>
              </a:lvl2pPr>
              <a:lvl3pPr marL="1143000" indent="-228600" eaLnBrk="0" hangingPunct="0">
                <a:defRPr sz="2100">
                  <a:solidFill>
                    <a:srgbClr val="000000"/>
                  </a:solidFill>
                  <a:latin typeface="Gill Sans" charset="0"/>
                  <a:ea typeface="ヒラギノ角ゴ ProN W3" charset="-128"/>
                  <a:sym typeface="Gill Sans" charset="0"/>
                </a:defRPr>
              </a:lvl3pPr>
              <a:lvl4pPr marL="1600200" indent="-228600" eaLnBrk="0" hangingPunct="0">
                <a:defRPr sz="2100">
                  <a:solidFill>
                    <a:srgbClr val="000000"/>
                  </a:solidFill>
                  <a:latin typeface="Gill Sans" charset="0"/>
                  <a:ea typeface="ヒラギノ角ゴ ProN W3" charset="-128"/>
                  <a:sym typeface="Gill Sans" charset="0"/>
                </a:defRPr>
              </a:lvl4pPr>
              <a:lvl5pPr marL="2057400" indent="-228600" eaLnBrk="0" hangingPunct="0">
                <a:defRPr sz="21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9pPr>
            </a:lstStyle>
            <a:p>
              <a:pPr eaLnBrk="1" hangingPunct="1"/>
              <a:r>
                <a:rPr lang="en-US" altLang="en-US" sz="1400" b="1"/>
                <a:t>100,000 Splice Variants *1.5 Kb</a:t>
              </a:r>
            </a:p>
            <a:p>
              <a:pPr eaLnBrk="1" hangingPunct="1"/>
              <a:r>
                <a:rPr lang="en-US" altLang="en-US" sz="1400" b="1"/>
                <a:t>= 150 Mb</a:t>
              </a:r>
            </a:p>
          </p:txBody>
        </p:sp>
        <p:sp>
          <p:nvSpPr>
            <p:cNvPr id="17430" name="Rectangle 9"/>
            <p:cNvSpPr>
              <a:spLocks noChangeArrowheads="1"/>
            </p:cNvSpPr>
            <p:nvPr/>
          </p:nvSpPr>
          <p:spPr bwMode="auto">
            <a:xfrm>
              <a:off x="6261488" y="2853260"/>
              <a:ext cx="2901861" cy="73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rgbClr val="000000"/>
                  </a:solidFill>
                  <a:latin typeface="Gill Sans" charset="0"/>
                  <a:ea typeface="ヒラギノ角ゴ ProN W3" charset="-128"/>
                  <a:sym typeface="Gill Sans" charset="0"/>
                </a:defRPr>
              </a:lvl1pPr>
              <a:lvl2pPr marL="742950" indent="-285750" eaLnBrk="0" hangingPunct="0">
                <a:defRPr sz="2100">
                  <a:solidFill>
                    <a:srgbClr val="000000"/>
                  </a:solidFill>
                  <a:latin typeface="Gill Sans" charset="0"/>
                  <a:ea typeface="ヒラギノ角ゴ ProN W3" charset="-128"/>
                  <a:sym typeface="Gill Sans" charset="0"/>
                </a:defRPr>
              </a:lvl2pPr>
              <a:lvl3pPr marL="1143000" indent="-228600" eaLnBrk="0" hangingPunct="0">
                <a:defRPr sz="2100">
                  <a:solidFill>
                    <a:srgbClr val="000000"/>
                  </a:solidFill>
                  <a:latin typeface="Gill Sans" charset="0"/>
                  <a:ea typeface="ヒラギノ角ゴ ProN W3" charset="-128"/>
                  <a:sym typeface="Gill Sans" charset="0"/>
                </a:defRPr>
              </a:lvl3pPr>
              <a:lvl4pPr marL="1600200" indent="-228600" eaLnBrk="0" hangingPunct="0">
                <a:defRPr sz="2100">
                  <a:solidFill>
                    <a:srgbClr val="000000"/>
                  </a:solidFill>
                  <a:latin typeface="Gill Sans" charset="0"/>
                  <a:ea typeface="ヒラギノ角ゴ ProN W3" charset="-128"/>
                  <a:sym typeface="Gill Sans" charset="0"/>
                </a:defRPr>
              </a:lvl4pPr>
              <a:lvl5pPr marL="2057400" indent="-228600" eaLnBrk="0" hangingPunct="0">
                <a:defRPr sz="21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9pPr>
            </a:lstStyle>
            <a:p>
              <a:pPr eaLnBrk="1" hangingPunct="1"/>
              <a:r>
                <a:rPr lang="en-US" altLang="en-US" b="1"/>
                <a:t>Human Drug Targets </a:t>
              </a:r>
            </a:p>
            <a:p>
              <a:pPr eaLnBrk="1" hangingPunct="1"/>
              <a:r>
                <a:rPr lang="en-US" altLang="en-US" b="1"/>
                <a:t>(Proteins)</a:t>
              </a:r>
            </a:p>
          </p:txBody>
        </p:sp>
      </p:grpSp>
      <p:sp>
        <p:nvSpPr>
          <p:cNvPr id="17417" name="Rectangle 10"/>
          <p:cNvSpPr>
            <a:spLocks noChangeArrowheads="1"/>
          </p:cNvSpPr>
          <p:nvPr/>
        </p:nvSpPr>
        <p:spPr bwMode="auto">
          <a:xfrm>
            <a:off x="-76199" y="6553200"/>
            <a:ext cx="2759075" cy="236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35" tIns="40817" rIns="81635" bIns="40817">
            <a:spAutoFit/>
          </a:bodyPr>
          <a:lstStyle>
            <a:lvl1pPr eaLnBrk="0" hangingPunct="0">
              <a:defRPr sz="2100">
                <a:solidFill>
                  <a:srgbClr val="000000"/>
                </a:solidFill>
                <a:latin typeface="Gill Sans" charset="0"/>
                <a:ea typeface="ヒラギノ角ゴ ProN W3" charset="-128"/>
                <a:sym typeface="Gill Sans" charset="0"/>
              </a:defRPr>
            </a:lvl1pPr>
            <a:lvl2pPr marL="742950" indent="-285750" eaLnBrk="0" hangingPunct="0">
              <a:defRPr sz="2100">
                <a:solidFill>
                  <a:srgbClr val="000000"/>
                </a:solidFill>
                <a:latin typeface="Gill Sans" charset="0"/>
                <a:ea typeface="ヒラギノ角ゴ ProN W3" charset="-128"/>
                <a:sym typeface="Gill Sans" charset="0"/>
              </a:defRPr>
            </a:lvl2pPr>
            <a:lvl3pPr marL="1143000" indent="-228600" eaLnBrk="0" hangingPunct="0">
              <a:defRPr sz="2100">
                <a:solidFill>
                  <a:srgbClr val="000000"/>
                </a:solidFill>
                <a:latin typeface="Gill Sans" charset="0"/>
                <a:ea typeface="ヒラギノ角ゴ ProN W3" charset="-128"/>
                <a:sym typeface="Gill Sans" charset="0"/>
              </a:defRPr>
            </a:lvl3pPr>
            <a:lvl4pPr marL="1600200" indent="-228600" eaLnBrk="0" hangingPunct="0">
              <a:defRPr sz="2100">
                <a:solidFill>
                  <a:srgbClr val="000000"/>
                </a:solidFill>
                <a:latin typeface="Gill Sans" charset="0"/>
                <a:ea typeface="ヒラギノ角ゴ ProN W3" charset="-128"/>
                <a:sym typeface="Gill Sans" charset="0"/>
              </a:defRPr>
            </a:lvl4pPr>
            <a:lvl5pPr marL="2057400" indent="-228600" eaLnBrk="0" hangingPunct="0">
              <a:defRPr sz="21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9pPr>
          </a:lstStyle>
          <a:p>
            <a:pPr eaLnBrk="1" hangingPunct="1"/>
            <a:r>
              <a:rPr lang="en-US" altLang="en-US" sz="500">
                <a:hlinkClick r:id="rId7"/>
              </a:rPr>
              <a:t>http://commons.wikimedia.org/wiki/File:1ESR_Human_Monocyte_Chemotactic_Protein-2_01.png</a:t>
            </a:r>
            <a:endParaRPr lang="en-US" altLang="en-US" sz="500"/>
          </a:p>
        </p:txBody>
      </p:sp>
      <p:pic>
        <p:nvPicPr>
          <p:cNvPr id="17418" name="Picture 8" descr="File:Halo genom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46463" y="1343026"/>
            <a:ext cx="2271712" cy="2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Arrow Connector 16"/>
          <p:cNvCxnSpPr/>
          <p:nvPr/>
        </p:nvCxnSpPr>
        <p:spPr>
          <a:xfrm flipV="1">
            <a:off x="2576513" y="2576513"/>
            <a:ext cx="590550" cy="228600"/>
          </a:xfrm>
          <a:prstGeom prst="straightConnector1">
            <a:avLst/>
          </a:prstGeom>
          <a:ln w="38100">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7421" name="Rectangle 22"/>
          <p:cNvSpPr>
            <a:spLocks noChangeArrowheads="1"/>
          </p:cNvSpPr>
          <p:nvPr/>
        </p:nvSpPr>
        <p:spPr bwMode="auto">
          <a:xfrm>
            <a:off x="7127876" y="6688138"/>
            <a:ext cx="2092325" cy="15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35" tIns="40817" rIns="81635" bIns="40817">
            <a:spAutoFit/>
          </a:bodyPr>
          <a:lstStyle>
            <a:lvl1pPr eaLnBrk="0" hangingPunct="0">
              <a:defRPr sz="2100">
                <a:solidFill>
                  <a:srgbClr val="000000"/>
                </a:solidFill>
                <a:latin typeface="Gill Sans" charset="0"/>
                <a:ea typeface="ヒラギノ角ゴ ProN W3" charset="-128"/>
                <a:sym typeface="Gill Sans" charset="0"/>
              </a:defRPr>
            </a:lvl1pPr>
            <a:lvl2pPr marL="742950" indent="-285750" eaLnBrk="0" hangingPunct="0">
              <a:defRPr sz="2100">
                <a:solidFill>
                  <a:srgbClr val="000000"/>
                </a:solidFill>
                <a:latin typeface="Gill Sans" charset="0"/>
                <a:ea typeface="ヒラギノ角ゴ ProN W3" charset="-128"/>
                <a:sym typeface="Gill Sans" charset="0"/>
              </a:defRPr>
            </a:lvl2pPr>
            <a:lvl3pPr marL="1143000" indent="-228600" eaLnBrk="0" hangingPunct="0">
              <a:defRPr sz="2100">
                <a:solidFill>
                  <a:srgbClr val="000000"/>
                </a:solidFill>
                <a:latin typeface="Gill Sans" charset="0"/>
                <a:ea typeface="ヒラギノ角ゴ ProN W3" charset="-128"/>
                <a:sym typeface="Gill Sans" charset="0"/>
              </a:defRPr>
            </a:lvl3pPr>
            <a:lvl4pPr marL="1600200" indent="-228600" eaLnBrk="0" hangingPunct="0">
              <a:defRPr sz="2100">
                <a:solidFill>
                  <a:srgbClr val="000000"/>
                </a:solidFill>
                <a:latin typeface="Gill Sans" charset="0"/>
                <a:ea typeface="ヒラギノ角ゴ ProN W3" charset="-128"/>
                <a:sym typeface="Gill Sans" charset="0"/>
              </a:defRPr>
            </a:lvl4pPr>
            <a:lvl5pPr marL="2057400" indent="-228600" eaLnBrk="0" hangingPunct="0">
              <a:defRPr sz="21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9pPr>
          </a:lstStyle>
          <a:p>
            <a:pPr eaLnBrk="1" hangingPunct="1"/>
            <a:r>
              <a:rPr lang="en-US" altLang="en-US" sz="500">
                <a:hlinkClick r:id="rId9"/>
              </a:rPr>
              <a:t>http://commons.wikimedia.org/wiki/File:Halo_genome.jpg</a:t>
            </a:r>
            <a:endParaRPr lang="en-US" altLang="en-US" sz="500"/>
          </a:p>
        </p:txBody>
      </p:sp>
      <p:cxnSp>
        <p:nvCxnSpPr>
          <p:cNvPr id="41" name="Straight Arrow Connector 40"/>
          <p:cNvCxnSpPr/>
          <p:nvPr/>
        </p:nvCxnSpPr>
        <p:spPr>
          <a:xfrm flipV="1">
            <a:off x="6096003" y="2576152"/>
            <a:ext cx="590971" cy="228600"/>
          </a:xfrm>
          <a:prstGeom prst="straightConnector1">
            <a:avLst/>
          </a:prstGeom>
          <a:ln w="38100">
            <a:headEnd type="arrow" w="med" len="med"/>
            <a:tailEnd type="none" w="med" len="med"/>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604068" y="3627439"/>
            <a:ext cx="0" cy="3683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7424" name="TextBox 26"/>
          <p:cNvSpPr txBox="1">
            <a:spLocks noChangeArrowheads="1"/>
          </p:cNvSpPr>
          <p:nvPr/>
        </p:nvSpPr>
        <p:spPr bwMode="auto">
          <a:xfrm>
            <a:off x="0" y="6223000"/>
            <a:ext cx="711489" cy="236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635" tIns="40817" rIns="81635" bIns="40817">
            <a:spAutoFit/>
          </a:bodyPr>
          <a:lstStyle>
            <a:lvl1pPr eaLnBrk="0" hangingPunct="0">
              <a:defRPr sz="2100">
                <a:solidFill>
                  <a:srgbClr val="000000"/>
                </a:solidFill>
                <a:latin typeface="Gill Sans" charset="0"/>
                <a:ea typeface="ヒラギノ角ゴ ProN W3" charset="-128"/>
                <a:sym typeface="Gill Sans" charset="0"/>
              </a:defRPr>
            </a:lvl1pPr>
            <a:lvl2pPr marL="742950" indent="-285750" eaLnBrk="0" hangingPunct="0">
              <a:defRPr sz="2100">
                <a:solidFill>
                  <a:srgbClr val="000000"/>
                </a:solidFill>
                <a:latin typeface="Gill Sans" charset="0"/>
                <a:ea typeface="ヒラギノ角ゴ ProN W3" charset="-128"/>
                <a:sym typeface="Gill Sans" charset="0"/>
              </a:defRPr>
            </a:lvl2pPr>
            <a:lvl3pPr marL="1143000" indent="-228600" eaLnBrk="0" hangingPunct="0">
              <a:defRPr sz="2100">
                <a:solidFill>
                  <a:srgbClr val="000000"/>
                </a:solidFill>
                <a:latin typeface="Gill Sans" charset="0"/>
                <a:ea typeface="ヒラギノ角ゴ ProN W3" charset="-128"/>
                <a:sym typeface="Gill Sans" charset="0"/>
              </a:defRPr>
            </a:lvl3pPr>
            <a:lvl4pPr marL="1600200" indent="-228600" eaLnBrk="0" hangingPunct="0">
              <a:defRPr sz="2100">
                <a:solidFill>
                  <a:srgbClr val="000000"/>
                </a:solidFill>
                <a:latin typeface="Gill Sans" charset="0"/>
                <a:ea typeface="ヒラギノ角ゴ ProN W3" charset="-128"/>
                <a:sym typeface="Gill Sans" charset="0"/>
              </a:defRPr>
            </a:lvl4pPr>
            <a:lvl5pPr marL="2057400" indent="-228600" eaLnBrk="0" hangingPunct="0">
              <a:defRPr sz="21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9pPr>
          </a:lstStyle>
          <a:p>
            <a:pPr eaLnBrk="1" hangingPunct="1"/>
            <a:r>
              <a:rPr lang="en-US" altLang="en-US" sz="1000" b="1">
                <a:solidFill>
                  <a:schemeClr val="tx2"/>
                </a:solidFill>
              </a:rPr>
              <a:t>Sources:</a:t>
            </a:r>
          </a:p>
        </p:txBody>
      </p:sp>
      <p:grpSp>
        <p:nvGrpSpPr>
          <p:cNvPr id="27" name="Group 26"/>
          <p:cNvGrpSpPr/>
          <p:nvPr/>
        </p:nvGrpSpPr>
        <p:grpSpPr>
          <a:xfrm>
            <a:off x="3480831" y="4264694"/>
            <a:ext cx="2315132" cy="1861170"/>
            <a:chOff x="8370278" y="1545698"/>
            <a:chExt cx="8128000" cy="4752038"/>
          </a:xfrm>
        </p:grpSpPr>
        <p:pic>
          <p:nvPicPr>
            <p:cNvPr id="28" name="Picture 6" descr="http://syntheticyeast.org/wp-content/themes/twentyeleven/images/headers/final_copy-2.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70278" y="1545698"/>
              <a:ext cx="7495806" cy="2158793"/>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8370278" y="3704491"/>
              <a:ext cx="8128000" cy="2593245"/>
            </a:xfrm>
            <a:prstGeom prst="rect">
              <a:avLst/>
            </a:prstGeom>
          </p:spPr>
          <p:txBody>
            <a:bodyPr>
              <a:spAutoFit/>
            </a:bodyPr>
            <a:lstStyle/>
            <a:p>
              <a:pPr fontAlgn="base"/>
              <a:r>
                <a:rPr lang="en-US" sz="1500" b="1" dirty="0">
                  <a:solidFill>
                    <a:schemeClr val="bg1"/>
                  </a:solidFill>
                </a:rPr>
                <a:t>Synthetic Yeast 2.0 - Building the </a:t>
              </a:r>
              <a:r>
                <a:rPr lang="en-US" sz="1500" b="1" dirty="0" smtClean="0">
                  <a:solidFill>
                    <a:schemeClr val="bg1"/>
                  </a:solidFill>
                </a:rPr>
                <a:t>World's </a:t>
              </a:r>
              <a:r>
                <a:rPr lang="en-US" sz="1500" b="1" dirty="0">
                  <a:solidFill>
                    <a:schemeClr val="bg1"/>
                  </a:solidFill>
                </a:rPr>
                <a:t>F</a:t>
              </a:r>
              <a:r>
                <a:rPr lang="en-US" sz="1500" b="1" dirty="0" smtClean="0">
                  <a:solidFill>
                    <a:schemeClr val="bg1"/>
                  </a:solidFill>
                </a:rPr>
                <a:t>irst </a:t>
              </a:r>
              <a:r>
                <a:rPr lang="en-US" sz="1500" b="1" dirty="0">
                  <a:solidFill>
                    <a:schemeClr val="bg1"/>
                  </a:solidFill>
                </a:rPr>
                <a:t>S</a:t>
              </a:r>
              <a:r>
                <a:rPr lang="en-US" sz="1500" b="1" dirty="0" smtClean="0">
                  <a:solidFill>
                    <a:schemeClr val="bg1"/>
                  </a:solidFill>
                </a:rPr>
                <a:t>ynthetic </a:t>
              </a:r>
              <a:r>
                <a:rPr lang="en-US" sz="1500" b="1" dirty="0">
                  <a:solidFill>
                    <a:schemeClr val="bg1"/>
                  </a:solidFill>
                </a:rPr>
                <a:t>E</a:t>
              </a:r>
              <a:r>
                <a:rPr lang="en-US" sz="1500" b="1" dirty="0" smtClean="0">
                  <a:solidFill>
                    <a:schemeClr val="bg1"/>
                  </a:solidFill>
                </a:rPr>
                <a:t>ukaryotic </a:t>
              </a:r>
              <a:r>
                <a:rPr lang="en-US" sz="1500" b="1" dirty="0" smtClean="0">
                  <a:solidFill>
                    <a:schemeClr val="bg1"/>
                  </a:solidFill>
                </a:rPr>
                <a:t>G</a:t>
              </a:r>
              <a:r>
                <a:rPr lang="en-US" sz="1500" b="1" dirty="0" smtClean="0">
                  <a:solidFill>
                    <a:schemeClr val="bg1"/>
                  </a:solidFill>
                </a:rPr>
                <a:t>enome</a:t>
              </a:r>
              <a:r>
                <a:rPr lang="en-US" sz="1500" b="1" dirty="0">
                  <a:solidFill>
                    <a:schemeClr val="bg1"/>
                  </a:solidFill>
                </a:rPr>
                <a:t> </a:t>
              </a:r>
            </a:p>
          </p:txBody>
        </p:sp>
      </p:grpSp>
      <p:pic>
        <p:nvPicPr>
          <p:cNvPr id="30"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5929" y="4050270"/>
            <a:ext cx="2658457" cy="2144110"/>
          </a:xfrm>
          <a:prstGeom prst="rect">
            <a:avLst/>
          </a:prstGeom>
          <a:noFill/>
          <a:ln w="9525">
            <a:solidFill>
              <a:schemeClr val="tx1">
                <a:lumMod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32" name="Picture 37" descr="02">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82172" y="75708"/>
            <a:ext cx="9144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1142167"/>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Black bg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hite bg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1933</TotalTime>
  <Words>546</Words>
  <Application>Microsoft Office PowerPoint</Application>
  <PresentationFormat>On-screen Show (4:3)</PresentationFormat>
  <Paragraphs>126</Paragraphs>
  <Slides>13</Slides>
  <Notes>4</Notes>
  <HiddenSlides>0</HiddenSlides>
  <MMClips>0</MMClips>
  <ScaleCrop>false</ScaleCrop>
  <HeadingPairs>
    <vt:vector size="4" baseType="variant">
      <vt:variant>
        <vt:lpstr>Theme</vt:lpstr>
      </vt:variant>
      <vt:variant>
        <vt:i4>4</vt:i4>
      </vt:variant>
      <vt:variant>
        <vt:lpstr>Slide Titles</vt:lpstr>
      </vt:variant>
      <vt:variant>
        <vt:i4>13</vt:i4>
      </vt:variant>
    </vt:vector>
  </HeadingPairs>
  <TitlesOfParts>
    <vt:vector size="17" baseType="lpstr">
      <vt:lpstr>Black bgd</vt:lpstr>
      <vt:lpstr>White bgd</vt:lpstr>
      <vt:lpstr>Office Theme</vt:lpstr>
      <vt:lpstr>1_Office Theme</vt:lpstr>
      <vt:lpstr>PowerPoint Presentation</vt:lpstr>
      <vt:lpstr>PowerPoint Presentation</vt:lpstr>
      <vt:lpstr>PowerPoint Presentation</vt:lpstr>
      <vt:lpstr>~ 1M Oligos/Chip</vt:lpstr>
      <vt:lpstr>PowerPoint Presentation</vt:lpstr>
      <vt:lpstr>Error Correcting Gene Synthesis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MIT Media Laboratory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Nina Wishnok</dc:creator>
  <cp:lastModifiedBy>Joe</cp:lastModifiedBy>
  <cp:revision>66</cp:revision>
  <dcterms:created xsi:type="dcterms:W3CDTF">2014-04-10T21:31:07Z</dcterms:created>
  <dcterms:modified xsi:type="dcterms:W3CDTF">2014-05-01T06:08:23Z</dcterms:modified>
</cp:coreProperties>
</file>