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sldIdLst>
    <p:sldId id="256" r:id="rId2"/>
    <p:sldId id="406" r:id="rId3"/>
    <p:sldId id="407" r:id="rId4"/>
    <p:sldId id="397" r:id="rId5"/>
    <p:sldId id="398" r:id="rId6"/>
    <p:sldId id="402" r:id="rId7"/>
    <p:sldId id="404" r:id="rId8"/>
    <p:sldId id="405" r:id="rId9"/>
    <p:sldId id="4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EB8788DE-08BF-0849-B60C-30F55FA54169}">
          <p14:sldIdLst>
            <p14:sldId id="256"/>
            <p14:sldId id="406"/>
            <p14:sldId id="407"/>
            <p14:sldId id="397"/>
            <p14:sldId id="398"/>
            <p14:sldId id="402"/>
            <p14:sldId id="404"/>
            <p14:sldId id="405"/>
            <p14:sldId id="4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86299" autoAdjust="0"/>
  </p:normalViewPr>
  <p:slideViewPr>
    <p:cSldViewPr snapToGrid="0" snapToObjects="1">
      <p:cViewPr varScale="1">
        <p:scale>
          <a:sx n="94" d="100"/>
          <a:sy n="94" d="100"/>
        </p:scale>
        <p:origin x="-194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4FBA-66A0-7046-B0CF-9DABB68FA6A3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D96E-210B-4844-88C1-38D43AA7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D96E-210B-4844-88C1-38D43AA7E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advantage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D96E-210B-4844-88C1-38D43AA7E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Maker movement in electronics and digital</a:t>
            </a:r>
            <a:r>
              <a:rPr lang="en-US" baseline="0" dirty="0" smtClean="0"/>
              <a:t> fabrication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D96E-210B-4844-88C1-38D43AA7E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D96E-210B-4844-88C1-38D43AA7E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May 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May 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Thursday, May 1,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hdphoto3.wdp"/><Relationship Id="rId10" Type="http://schemas.openxmlformats.org/officeDocument/2006/relationships/image" Target="../media/image9.png"/><Relationship Id="rId11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833340"/>
            <a:ext cx="7543800" cy="1692340"/>
          </a:xfrm>
        </p:spPr>
        <p:txBody>
          <a:bodyPr/>
          <a:lstStyle/>
          <a:p>
            <a:r>
              <a:rPr lang="en-US" sz="4800" dirty="0" smtClean="0"/>
              <a:t>Rapid Prototyping of Biological Tools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91371" y="6395357"/>
            <a:ext cx="5456472" cy="35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Bits </a:t>
            </a:r>
            <a:r>
              <a:rPr lang="en-US" sz="1200" baseline="30000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sz="2000" dirty="0" smtClean="0"/>
              <a:t> Bio May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2014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54555" y="3349834"/>
            <a:ext cx="5611091" cy="8444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Charles Fracchia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Center for Bits and Atoms	MIT</a:t>
            </a:r>
          </a:p>
          <a:p>
            <a:pPr>
              <a:lnSpc>
                <a:spcPct val="90000"/>
              </a:lnSpc>
            </a:pPr>
            <a:r>
              <a:rPr lang="en-US" sz="1800" dirty="0" err="1" smtClean="0"/>
              <a:t>fracchia@mit.edu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588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ron_Man_Mark_7_diag_battle_jayse_hansen_47_1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3546" r="6260" b="44447"/>
          <a:stretch/>
        </p:blipFill>
        <p:spPr>
          <a:xfrm>
            <a:off x="-81073" y="-1"/>
            <a:ext cx="9404099" cy="69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41"/>
          <p:cNvSpPr/>
          <p:nvPr/>
        </p:nvSpPr>
        <p:spPr>
          <a:xfrm>
            <a:off x="4402535" y="0"/>
            <a:ext cx="4137833" cy="4011646"/>
          </a:xfrm>
          <a:prstGeom prst="rect">
            <a:avLst/>
          </a:prstGeom>
          <a:blipFill>
            <a:blip r:embed="rId2"/>
            <a:srcRect/>
            <a:stretch>
              <a:fillRect r="-61548"/>
            </a:stretch>
          </a:blipFill>
        </p:spPr>
      </p:sp>
      <p:pic>
        <p:nvPicPr>
          <p:cNvPr id="5" name="Picture 4" descr="PipetLite_X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89" y="450109"/>
            <a:ext cx="2162731" cy="3113106"/>
          </a:xfrm>
          <a:prstGeom prst="rect">
            <a:avLst/>
          </a:prstGeom>
        </p:spPr>
      </p:pic>
      <p:sp>
        <p:nvSpPr>
          <p:cNvPr id="6" name="Shape 41"/>
          <p:cNvSpPr/>
          <p:nvPr/>
        </p:nvSpPr>
        <p:spPr>
          <a:xfrm>
            <a:off x="2783396" y="2870977"/>
            <a:ext cx="2643175" cy="4011646"/>
          </a:xfrm>
          <a:prstGeom prst="rect">
            <a:avLst/>
          </a:prstGeom>
          <a:blipFill>
            <a:blip r:embed="rId2"/>
            <a:srcRect/>
            <a:stretch>
              <a:fillRect l="-152900"/>
            </a:stretch>
          </a:blipFill>
        </p:spPr>
      </p:sp>
    </p:spTree>
    <p:extLst>
      <p:ext uri="{BB962C8B-B14F-4D97-AF65-F5344CB8AC3E}">
        <p14:creationId xmlns:p14="http://schemas.microsoft.com/office/powerpoint/2010/main" val="202334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Fabrication</a:t>
            </a:r>
            <a:endParaRPr lang="en-US" dirty="0"/>
          </a:p>
        </p:txBody>
      </p:sp>
      <p:pic>
        <p:nvPicPr>
          <p:cNvPr id="4" name="Picture 3" descr="288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984" y1="21736" x2="60859" y2="13333"/>
                        <a14:foregroundMark x1="61445" y1="12569" x2="62305" y2="1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14" y="0"/>
            <a:ext cx="4176747" cy="2349420"/>
          </a:xfrm>
          <a:prstGeom prst="rect">
            <a:avLst/>
          </a:prstGeom>
        </p:spPr>
      </p:pic>
      <p:pic>
        <p:nvPicPr>
          <p:cNvPr id="11" name="Picture 10" descr="epilog-legend-ext-32.gi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" b="99533" l="1300" r="100000">
                        <a14:foregroundMark x1="12700" y1="8294" x2="90000" y2="16005"/>
                        <a14:foregroundMark x1="17900" y1="7360" x2="65700" y2="5374"/>
                        <a14:foregroundMark x1="31900" y1="19393" x2="51300" y2="1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" y="357539"/>
            <a:ext cx="2314486" cy="1981200"/>
          </a:xfrm>
          <a:prstGeom prst="rect">
            <a:avLst/>
          </a:prstGeom>
        </p:spPr>
      </p:pic>
      <p:pic>
        <p:nvPicPr>
          <p:cNvPr id="13" name="Picture 12" descr="form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33" y="231873"/>
            <a:ext cx="1339882" cy="1859353"/>
          </a:xfrm>
          <a:prstGeom prst="rect">
            <a:avLst/>
          </a:prstGeom>
        </p:spPr>
      </p:pic>
      <p:pic>
        <p:nvPicPr>
          <p:cNvPr id="17" name="Picture 16" descr="image11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7710" l="3571" r="95429">
                        <a14:backgroundMark x1="45429" y1="28817" x2="48000" y2="28817"/>
                        <a14:backgroundMark x1="65429" y1="31107" x2="78714" y2="32252"/>
                        <a14:backgroundMark x1="49143" y1="28817" x2="51286" y2="28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2959252"/>
            <a:ext cx="2432404" cy="1820828"/>
          </a:xfrm>
          <a:prstGeom prst="rect">
            <a:avLst/>
          </a:prstGeom>
        </p:spPr>
      </p:pic>
      <p:pic>
        <p:nvPicPr>
          <p:cNvPr id="18" name="Picture 17" descr="photo-main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2031" y1="20833" x2="23203" y2="80104"/>
                        <a14:foregroundMark x1="60625" y1="17188" x2="56719" y2="17188"/>
                        <a14:foregroundMark x1="66484" y1="17188" x2="57500" y2="14063"/>
                        <a14:foregroundMark x1="63359" y1="85313" x2="68438" y2="71250"/>
                        <a14:backgroundMark x1="29063" y1="29167" x2="29063" y2="51458"/>
                        <a14:backgroundMark x1="75781" y1="74375" x2="66484" y2="91563"/>
                        <a14:backgroundMark x1="76563" y1="39583" x2="76953" y2="62917"/>
                        <a14:backgroundMark x1="76563" y1="65000" x2="75391" y2="6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41" y="2777324"/>
            <a:ext cx="2799302" cy="20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Maker / DIY Movement</a:t>
            </a:r>
            <a:endParaRPr lang="en-US" dirty="0"/>
          </a:p>
        </p:txBody>
      </p:sp>
      <p:pic>
        <p:nvPicPr>
          <p:cNvPr id="5" name="Picture 4" descr="FAIRE_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61" y="2147421"/>
            <a:ext cx="4094069" cy="2729379"/>
          </a:xfrm>
          <a:prstGeom prst="rect">
            <a:avLst/>
          </a:prstGeom>
        </p:spPr>
      </p:pic>
      <p:pic>
        <p:nvPicPr>
          <p:cNvPr id="4" name="Picture 3" descr="Screen-shot-2013-03-04-at-1.30.39-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5" y="333336"/>
            <a:ext cx="4073148" cy="21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294470"/>
            <a:ext cx="5985916" cy="36575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Expensive </a:t>
            </a:r>
            <a:r>
              <a:rPr lang="en-US" dirty="0" smtClean="0"/>
              <a:t>(~$100k)</a:t>
            </a:r>
          </a:p>
          <a:p>
            <a:endParaRPr lang="en-US" dirty="0" smtClean="0"/>
          </a:p>
          <a:p>
            <a:r>
              <a:rPr lang="en-US" dirty="0" smtClean="0"/>
              <a:t>Rigid </a:t>
            </a:r>
            <a:r>
              <a:rPr lang="en-US" dirty="0" smtClean="0"/>
              <a:t>workflow</a:t>
            </a:r>
          </a:p>
          <a:p>
            <a:endParaRPr lang="en-US" dirty="0"/>
          </a:p>
          <a:p>
            <a:r>
              <a:rPr lang="en-US" dirty="0" smtClean="0"/>
              <a:t>Not user friendly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Difficult to do rapid</a:t>
            </a:r>
          </a:p>
          <a:p>
            <a:pPr marL="18288" indent="0">
              <a:buNone/>
            </a:pPr>
            <a:r>
              <a:rPr lang="en-US" dirty="0" smtClean="0"/>
              <a:t>prototyping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Handlers</a:t>
            </a:r>
            <a:endParaRPr lang="en-US" dirty="0"/>
          </a:p>
        </p:txBody>
      </p:sp>
      <p:pic>
        <p:nvPicPr>
          <p:cNvPr id="4" name="Picture 3" descr="fx_3_gen_beckman_robot_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8"/>
          <a:stretch/>
        </p:blipFill>
        <p:spPr>
          <a:xfrm>
            <a:off x="4307680" y="294470"/>
            <a:ext cx="4373147" cy="44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294471"/>
            <a:ext cx="5985916" cy="2488584"/>
          </a:xfrm>
        </p:spPr>
        <p:txBody>
          <a:bodyPr/>
          <a:lstStyle/>
          <a:p>
            <a:r>
              <a:rPr lang="en-US" dirty="0" smtClean="0"/>
              <a:t>Put </a:t>
            </a:r>
            <a:r>
              <a:rPr lang="en-US" dirty="0" smtClean="0"/>
              <a:t>together in a few days</a:t>
            </a:r>
          </a:p>
          <a:p>
            <a:endParaRPr lang="en-US" dirty="0" smtClean="0"/>
          </a:p>
          <a:p>
            <a:r>
              <a:rPr lang="en-US" dirty="0" smtClean="0"/>
              <a:t>Accessible: </a:t>
            </a:r>
            <a:r>
              <a:rPr lang="en-US" dirty="0" smtClean="0"/>
              <a:t>~ $</a:t>
            </a:r>
            <a:r>
              <a:rPr lang="en-US" dirty="0" smtClean="0"/>
              <a:t>1000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prototype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1537" y="6550223"/>
            <a:ext cx="7122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w/ </a:t>
            </a:r>
            <a:r>
              <a:rPr lang="en-US" sz="1400" dirty="0" err="1" smtClean="0"/>
              <a:t>Nadya</a:t>
            </a:r>
            <a:r>
              <a:rPr lang="en-US" sz="1400" dirty="0" smtClean="0"/>
              <a:t> Peek, Will </a:t>
            </a:r>
            <a:r>
              <a:rPr lang="en-US" sz="1400" dirty="0" smtClean="0"/>
              <a:t>Langford (MIT), </a:t>
            </a:r>
            <a:r>
              <a:rPr lang="en-US" sz="1400" dirty="0" err="1" smtClean="0"/>
              <a:t>Emzo</a:t>
            </a:r>
            <a:r>
              <a:rPr lang="en-US" sz="1400" dirty="0" smtClean="0"/>
              <a:t> de los Santos and Scott </a:t>
            </a:r>
            <a:r>
              <a:rPr lang="en-US" sz="1400" dirty="0" smtClean="0"/>
              <a:t>Livingston (Caltech)  </a:t>
            </a:r>
            <a:endParaRPr lang="en-US" sz="1400" dirty="0"/>
          </a:p>
        </p:txBody>
      </p:sp>
      <p:pic>
        <p:nvPicPr>
          <p:cNvPr id="7" name="Picture 6" descr="emzo_sco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21" y="294471"/>
            <a:ext cx="3436746" cy="4582329"/>
          </a:xfrm>
          <a:prstGeom prst="rect">
            <a:avLst/>
          </a:prstGeom>
        </p:spPr>
      </p:pic>
      <p:pic>
        <p:nvPicPr>
          <p:cNvPr id="8" name="Picture 7" descr="close_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3" y="2039977"/>
            <a:ext cx="2147657" cy="28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2352" y="956000"/>
            <a:ext cx="4499374" cy="3657599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design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Downloading and running protocols easily</a:t>
            </a:r>
          </a:p>
          <a:p>
            <a:endParaRPr lang="en-US" dirty="0"/>
          </a:p>
          <a:p>
            <a:r>
              <a:rPr lang="en-US" dirty="0" smtClean="0"/>
              <a:t>Common Protocol Descriptor Language</a:t>
            </a:r>
          </a:p>
          <a:p>
            <a:endParaRPr lang="en-US" dirty="0"/>
          </a:p>
          <a:p>
            <a:r>
              <a:rPr lang="en-US" dirty="0" smtClean="0"/>
              <a:t>Integrated with the Human </a:t>
            </a:r>
            <a:r>
              <a:rPr lang="en-US" dirty="0" smtClean="0"/>
              <a:t>workflow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4" name="Picture 3" descr="Screen Shot 2014-05-01 at 3.28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/>
          <a:stretch/>
        </p:blipFill>
        <p:spPr>
          <a:xfrm>
            <a:off x="243209" y="645271"/>
            <a:ext cx="3987564" cy="39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3304" y="685801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Open Data</a:t>
            </a:r>
            <a:endParaRPr lang="en-US" dirty="0"/>
          </a:p>
        </p:txBody>
      </p:sp>
      <p:pic>
        <p:nvPicPr>
          <p:cNvPr id="4" name="Picture 3" descr="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73" y="3120224"/>
            <a:ext cx="1564938" cy="1513296"/>
          </a:xfrm>
          <a:prstGeom prst="rect">
            <a:avLst/>
          </a:prstGeom>
        </p:spPr>
      </p:pic>
      <p:pic>
        <p:nvPicPr>
          <p:cNvPr id="5" name="Picture 4" descr="open_source_harware_logo-999p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1" y="2548347"/>
            <a:ext cx="3167520" cy="2729964"/>
          </a:xfrm>
          <a:prstGeom prst="rect">
            <a:avLst/>
          </a:prstGeom>
        </p:spPr>
      </p:pic>
      <p:pic>
        <p:nvPicPr>
          <p:cNvPr id="7" name="Picture 6" descr="BIu6f78CEAA4m5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53" y="483151"/>
            <a:ext cx="1596958" cy="1889568"/>
          </a:xfrm>
          <a:prstGeom prst="rect">
            <a:avLst/>
          </a:prstGeo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r="11632" b="12268"/>
          <a:stretch/>
        </p:blipFill>
        <p:spPr>
          <a:xfrm>
            <a:off x="5927671" y="491286"/>
            <a:ext cx="2020430" cy="1881433"/>
          </a:xfrm>
          <a:prstGeom prst="rect">
            <a:avLst/>
          </a:prstGeom>
        </p:spPr>
      </p:pic>
      <p:pic>
        <p:nvPicPr>
          <p:cNvPr id="9" name="Picture 8" descr="Des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3" y="376668"/>
            <a:ext cx="2559374" cy="1118751"/>
          </a:xfrm>
          <a:prstGeom prst="rect">
            <a:avLst/>
          </a:prstGeom>
        </p:spPr>
      </p:pic>
      <p:pic>
        <p:nvPicPr>
          <p:cNvPr id="11" name="Picture 10" descr="Screen Shot 2013-10-03 at 10.06.5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3" y="1625214"/>
            <a:ext cx="2559374" cy="1495010"/>
          </a:xfrm>
          <a:prstGeom prst="rect">
            <a:avLst/>
          </a:prstGeom>
        </p:spPr>
      </p:pic>
      <p:pic>
        <p:nvPicPr>
          <p:cNvPr id="12" name="Picture 11" descr="Screen Shot 2013-10-03 at 10.56.3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3" y="3301571"/>
            <a:ext cx="2559374" cy="13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2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6060</TotalTime>
  <Words>113</Words>
  <Application>Microsoft Macintosh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Rapid Prototyping of Biological Tools</vt:lpstr>
      <vt:lpstr>PowerPoint Presentation</vt:lpstr>
      <vt:lpstr>PowerPoint Presentation</vt:lpstr>
      <vt:lpstr>Digital Fabrication</vt:lpstr>
      <vt:lpstr>Maker / DIY Movement</vt:lpstr>
      <vt:lpstr>Liquid Handlers</vt:lpstr>
      <vt:lpstr>First prototype</vt:lpstr>
      <vt:lpstr>Goals</vt:lpstr>
      <vt:lpstr>Need for Open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Biological Research</dc:title>
  <dc:creator>Charles Fracchia</dc:creator>
  <cp:lastModifiedBy>Charles Fracchia</cp:lastModifiedBy>
  <cp:revision>180</cp:revision>
  <dcterms:created xsi:type="dcterms:W3CDTF">2012-06-18T04:02:17Z</dcterms:created>
  <dcterms:modified xsi:type="dcterms:W3CDTF">2014-05-01T19:33:03Z</dcterms:modified>
</cp:coreProperties>
</file>