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1" r:id="rId4"/>
    <p:sldId id="258" r:id="rId5"/>
    <p:sldId id="260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-43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9431B-F106-E54D-A391-C3F4E52063C6}" type="datetimeFigureOut">
              <a:rPr lang="en-US" smtClean="0"/>
              <a:t>3/1/13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83E37-D322-1443-8FC8-68088378B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822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9431B-F106-E54D-A391-C3F4E52063C6}" type="datetimeFigureOut">
              <a:rPr lang="en-US" smtClean="0"/>
              <a:t>3/1/13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83E37-D322-1443-8FC8-68088378B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915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9431B-F106-E54D-A391-C3F4E52063C6}" type="datetimeFigureOut">
              <a:rPr lang="en-US" smtClean="0"/>
              <a:t>3/1/13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83E37-D322-1443-8FC8-68088378B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317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9431B-F106-E54D-A391-C3F4E52063C6}" type="datetimeFigureOut">
              <a:rPr lang="en-US" smtClean="0"/>
              <a:t>3/1/13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83E37-D322-1443-8FC8-68088378B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590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9431B-F106-E54D-A391-C3F4E52063C6}" type="datetimeFigureOut">
              <a:rPr lang="en-US" smtClean="0"/>
              <a:t>3/1/13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83E37-D322-1443-8FC8-68088378B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824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9431B-F106-E54D-A391-C3F4E52063C6}" type="datetimeFigureOut">
              <a:rPr lang="en-US" smtClean="0"/>
              <a:t>3/1/13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83E37-D322-1443-8FC8-68088378B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570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9431B-F106-E54D-A391-C3F4E52063C6}" type="datetimeFigureOut">
              <a:rPr lang="en-US" smtClean="0"/>
              <a:t>3/1/13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83E37-D322-1443-8FC8-68088378B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061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9431B-F106-E54D-A391-C3F4E52063C6}" type="datetimeFigureOut">
              <a:rPr lang="en-US" smtClean="0"/>
              <a:t>3/1/13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83E37-D322-1443-8FC8-68088378B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292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9431B-F106-E54D-A391-C3F4E52063C6}" type="datetimeFigureOut">
              <a:rPr lang="en-US" smtClean="0"/>
              <a:t>3/1/13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83E37-D322-1443-8FC8-68088378B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12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9431B-F106-E54D-A391-C3F4E52063C6}" type="datetimeFigureOut">
              <a:rPr lang="en-US" smtClean="0"/>
              <a:t>3/1/13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83E37-D322-1443-8FC8-68088378B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772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9431B-F106-E54D-A391-C3F4E52063C6}" type="datetimeFigureOut">
              <a:rPr lang="en-US" smtClean="0"/>
              <a:t>3/1/13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83E37-D322-1443-8FC8-68088378B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43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19431B-F106-E54D-A391-C3F4E52063C6}" type="datetimeFigureOut">
              <a:rPr lang="en-US" smtClean="0"/>
              <a:t>3/1/13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783E37-D322-1443-8FC8-68088378B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420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01535"/>
            <a:ext cx="7772400" cy="1470025"/>
          </a:xfrm>
        </p:spPr>
        <p:txBody>
          <a:bodyPr>
            <a:normAutofit/>
          </a:bodyPr>
          <a:lstStyle/>
          <a:p>
            <a:r>
              <a:rPr lang="en-US" sz="3600" dirty="0" smtClean="0"/>
              <a:t>How Danny Taught Me About Leverage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Jim Mitchell</a:t>
            </a:r>
            <a:br>
              <a:rPr lang="en-US" dirty="0" smtClean="0"/>
            </a:br>
            <a:r>
              <a:rPr lang="en-US" dirty="0" smtClean="0"/>
              <a:t>(aka Danny’s Manager)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122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Scenario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 had heard about Danny for years as a wild and crazy guy</a:t>
            </a:r>
          </a:p>
          <a:p>
            <a:r>
              <a:rPr lang="en-US" dirty="0" smtClean="0"/>
              <a:t>2001: I finally met him at Sun</a:t>
            </a:r>
          </a:p>
          <a:p>
            <a:pPr lvl="1"/>
            <a:r>
              <a:rPr lang="en-US" dirty="0" smtClean="0"/>
              <a:t>He was a researcher in Sun Labs</a:t>
            </a:r>
          </a:p>
          <a:p>
            <a:pPr lvl="1"/>
            <a:r>
              <a:rPr lang="en-US" dirty="0" smtClean="0"/>
              <a:t>I was then VP of Sun Labs</a:t>
            </a:r>
          </a:p>
          <a:p>
            <a:pPr lvl="1"/>
            <a:r>
              <a:rPr lang="en-US" dirty="0" smtClean="0"/>
              <a:t>We were both pilots (although I am the sane one)</a:t>
            </a:r>
          </a:p>
          <a:p>
            <a:r>
              <a:rPr lang="en-US" dirty="0" smtClean="0"/>
              <a:t>2002: Danny talked me into having Sun apply for DARPA HPCS contract (something about optics &amp; computers)</a:t>
            </a:r>
          </a:p>
          <a:p>
            <a:r>
              <a:rPr lang="en-US" dirty="0" smtClean="0"/>
              <a:t>2003: I stepped aside from running labs to become PI of DARPA HPCS program at Sun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2056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Placeholder 4" descr="Danny at CHM with Jim and back of Ivans head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6852" r="-86852"/>
          <a:stretch>
            <a:fillRect/>
          </a:stretch>
        </p:blipFill>
        <p:spPr>
          <a:xfrm>
            <a:off x="900002" y="148653"/>
            <a:ext cx="7312661" cy="5484496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1820508" y="5746037"/>
            <a:ext cx="5486400" cy="1055519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 smtClean="0"/>
              <a:t>2008</a:t>
            </a:r>
            <a:br>
              <a:rPr lang="en-US" sz="2000" b="1" dirty="0" smtClean="0"/>
            </a:br>
            <a:r>
              <a:rPr lang="en-US" sz="2000" b="1" dirty="0" smtClean="0"/>
              <a:t>I talked Danny into coming to a Computer History Museum event that required a tuxedo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703269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Plot Continues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2008: Danny says computers need to use optics for interconnects</a:t>
            </a:r>
          </a:p>
          <a:p>
            <a:r>
              <a:rPr lang="en-US" dirty="0" smtClean="0"/>
              <a:t>Sun awarded DARPA contract for UNIC program in silicon photonics</a:t>
            </a:r>
          </a:p>
          <a:p>
            <a:pPr lvl="1"/>
            <a:r>
              <a:rPr lang="en-US" dirty="0" smtClean="0"/>
              <a:t>Danny talks me into managing the program</a:t>
            </a:r>
          </a:p>
          <a:p>
            <a:pPr lvl="1"/>
            <a:r>
              <a:rPr lang="en-US" dirty="0" smtClean="0"/>
              <a:t>I am still doing this as well as microelectronics packaging and chip interconnects</a:t>
            </a:r>
          </a:p>
          <a:p>
            <a:pPr lvl="1"/>
            <a:r>
              <a:rPr lang="en-US" dirty="0" smtClean="0"/>
              <a:t>This is mostly Danny’s doing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50667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5703703"/>
            <a:ext cx="5486400" cy="942629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2010</a:t>
            </a:r>
            <a:br>
              <a:rPr lang="en-US" dirty="0" smtClean="0"/>
            </a:br>
            <a:r>
              <a:rPr lang="en-US" dirty="0" smtClean="0"/>
              <a:t>Jim talks Danny into a tuxedo for the second time at another Computer History Museum event</a:t>
            </a:r>
            <a:endParaRPr lang="en-US" dirty="0"/>
          </a:p>
        </p:txBody>
      </p:sp>
      <p:pic>
        <p:nvPicPr>
          <p:cNvPr id="7" name="Picture Placeholder 4" descr="Danny at CHM in tuxedo.jpg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5507" r="-35507"/>
          <a:stretch>
            <a:fillRect/>
          </a:stretch>
        </p:blipFill>
        <p:spPr>
          <a:xfrm>
            <a:off x="678929" y="282222"/>
            <a:ext cx="7040495" cy="5280371"/>
          </a:xfrm>
        </p:spPr>
      </p:pic>
    </p:spTree>
    <p:extLst>
      <p:ext uri="{BB962C8B-B14F-4D97-AF65-F5344CB8AC3E}">
        <p14:creationId xmlns:p14="http://schemas.microsoft.com/office/powerpoint/2010/main" val="36414744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Lesson of Leverage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Danny talked me into spending 12 years pursuing interconnects and optics</a:t>
            </a:r>
          </a:p>
          <a:p>
            <a:r>
              <a:rPr lang="en-US" dirty="0" smtClean="0"/>
              <a:t>I talked Danny into a tuxedo two evenings that included free food and entertainment</a:t>
            </a:r>
          </a:p>
          <a:p>
            <a:r>
              <a:rPr lang="en-US" dirty="0" smtClean="0"/>
              <a:t>Who is better at leveraging others?</a:t>
            </a:r>
          </a:p>
          <a:p>
            <a:r>
              <a:rPr lang="en-US" dirty="0" smtClean="0"/>
              <a:t>The question of nature versus nurture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73507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1451</TotalTime>
  <Words>187</Words>
  <Application>Microsoft Macintosh PowerPoint</Application>
  <PresentationFormat>On-screen Show (4:3)</PresentationFormat>
  <Paragraphs>23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How Danny Taught Me About Leverage</vt:lpstr>
      <vt:lpstr>The Scenario</vt:lpstr>
      <vt:lpstr>PowerPoint Presentation</vt:lpstr>
      <vt:lpstr>The Plot Continues</vt:lpstr>
      <vt:lpstr>2010 Jim talks Danny into a tuxedo for the second time at another Computer History Museum event</vt:lpstr>
      <vt:lpstr>The Lesson of Leverage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Jim Mitchell</dc:creator>
  <cp:lastModifiedBy>Jim Mitchell</cp:lastModifiedBy>
  <cp:revision>6</cp:revision>
  <dcterms:created xsi:type="dcterms:W3CDTF">2013-03-01T20:10:12Z</dcterms:created>
  <dcterms:modified xsi:type="dcterms:W3CDTF">2013-03-02T20:21:35Z</dcterms:modified>
</cp:coreProperties>
</file>