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005765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Of Napkins and Networks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Bob Felderman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It all started with a napkin...</a:t>
            </a:r>
          </a:p>
        </p:txBody>
      </p:sp>
      <p:sp>
        <p:nvSpPr>
          <p:cNvPr id="30" name="Shape 30"/>
          <p:cNvSpPr/>
          <p:nvPr/>
        </p:nvSpPr>
        <p:spPr>
          <a:xfrm rot="-5400000">
            <a:off x="1743225" y="655051"/>
            <a:ext cx="5143498" cy="685799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249812" y="1612062"/>
            <a:ext cx="8300856" cy="370827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6" name="Shape 36"/>
          <p:cNvSpPr txBox="1"/>
          <p:nvPr/>
        </p:nvSpPr>
        <p:spPr>
          <a:xfrm>
            <a:off x="879225" y="5614900"/>
            <a:ext cx="7656000" cy="7709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b="1"/>
              <a:t>Map the graph by sending messages from a single point in the network.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1292512" y="214437"/>
            <a:ext cx="6000345" cy="33292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2" name="Shape 42"/>
          <p:cNvSpPr/>
          <p:nvPr/>
        </p:nvSpPr>
        <p:spPr>
          <a:xfrm>
            <a:off x="1923084" y="3763212"/>
            <a:ext cx="5848350" cy="29432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43" name="Shape 43"/>
          <p:cNvSpPr txBox="1"/>
          <p:nvPr/>
        </p:nvSpPr>
        <p:spPr>
          <a:xfrm>
            <a:off x="135250" y="214437"/>
            <a:ext cx="1623300" cy="2191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3000" b="1"/>
              <a:t>ATM</a:t>
            </a:r>
          </a:p>
          <a:p>
            <a:pPr lvl="0" rtl="0">
              <a:buNone/>
            </a:pPr>
            <a:r>
              <a:rPr lang="en" sz="3000" b="1"/>
              <a:t>over</a:t>
            </a:r>
          </a:p>
          <a:p>
            <a:pPr>
              <a:buNone/>
            </a:pPr>
            <a:r>
              <a:rPr lang="en" sz="3000" b="1"/>
              <a:t>Mosaic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284037" y="522037"/>
            <a:ext cx="8054259" cy="588499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990600" y="152400"/>
            <a:ext cx="6758235" cy="639767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3600" b="1"/>
              <a:t>Thank you Danny</a:t>
            </a:r>
          </a:p>
          <a:p>
            <a:pPr>
              <a:buNone/>
            </a:pPr>
            <a:r>
              <a:rPr lang="en" sz="3600" b="1"/>
              <a:t>for being a key hub in my network!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Macintosh PowerPoint</Application>
  <PresentationFormat>On-screen Show (4:3)</PresentationFormat>
  <Paragraphs>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/>
      <vt:lpstr>Of Napkins and Networks</vt:lpstr>
      <vt:lpstr>It all started with a napkin...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 Napkins and Networks</dc:title>
  <cp:lastModifiedBy>Bob Felderman</cp:lastModifiedBy>
  <cp:revision>1</cp:revision>
  <dcterms:modified xsi:type="dcterms:W3CDTF">2013-03-02T19:48:15Z</dcterms:modified>
</cp:coreProperties>
</file>