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1B31D-E9AC-554E-A492-B6AAE3A19599}" type="datetimeFigureOut">
              <a:rPr lang="en-US" smtClean="0"/>
              <a:pPr/>
              <a:t>9/7/12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25B97-1280-7444-A804-E6AF2AE10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iki.fablab.is/wiki/Portal:Researc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678" y="1794445"/>
            <a:ext cx="847592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Jeff </a:t>
            </a:r>
            <a:r>
              <a:rPr lang="en-US" dirty="0"/>
              <a:t>Ginger, Robert McGrath, Betty Barrett &amp; Virginia McCreary: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Mini </a:t>
            </a:r>
            <a:r>
              <a:rPr lang="en-US" dirty="0"/>
              <a:t>Labs: Building Capacity for Innovation Through a Local Community </a:t>
            </a:r>
            <a:r>
              <a:rPr lang="en-US" dirty="0" err="1"/>
              <a:t>Fab</a:t>
            </a:r>
            <a:r>
              <a:rPr lang="en-US" dirty="0"/>
              <a:t> Lab Network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Alex </a:t>
            </a:r>
            <a:r>
              <a:rPr lang="en-US" dirty="0"/>
              <a:t>Budding &amp; Tom </a:t>
            </a:r>
            <a:r>
              <a:rPr lang="en-US" dirty="0" err="1"/>
              <a:t>Vaneker</a:t>
            </a:r>
            <a:r>
              <a:rPr lang="en-US" dirty="0"/>
              <a:t>: Open source powder based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rapid </a:t>
            </a:r>
            <a:r>
              <a:rPr lang="en-US" dirty="0"/>
              <a:t>prototyping machine for ceramics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Alexandros</a:t>
            </a:r>
            <a:r>
              <a:rPr lang="en-US" dirty="0" smtClean="0"/>
              <a:t> </a:t>
            </a:r>
            <a:r>
              <a:rPr lang="en-US" dirty="0" err="1"/>
              <a:t>Vazakas</a:t>
            </a:r>
            <a:r>
              <a:rPr lang="en-US" dirty="0"/>
              <a:t>: Digital Fabrication Laboratory Integration 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Architectural </a:t>
            </a:r>
            <a:r>
              <a:rPr lang="en-US" dirty="0"/>
              <a:t>Education. The experiment of a course.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Jarkko</a:t>
            </a:r>
            <a:r>
              <a:rPr lang="en-US" dirty="0" smtClean="0"/>
              <a:t> </a:t>
            </a:r>
            <a:r>
              <a:rPr lang="en-US" dirty="0" err="1"/>
              <a:t>Moilanen</a:t>
            </a:r>
            <a:r>
              <a:rPr lang="en-US" dirty="0"/>
              <a:t>: Mapping hackers: DIY community survey 2012 results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38442" y="1034814"/>
            <a:ext cx="254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RESEARCH PAPERS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8442" y="1034814"/>
            <a:ext cx="254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RESEARCH PAPERS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4819" y="2272963"/>
            <a:ext cx="498085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Research Papers at FABX?</a:t>
            </a:r>
          </a:p>
          <a:p>
            <a:pPr>
              <a:buFont typeface="Arial"/>
              <a:buChar char="•"/>
            </a:pPr>
            <a:r>
              <a:rPr lang="en-US" dirty="0" smtClean="0"/>
              <a:t>	Funding for people to come to FABX</a:t>
            </a:r>
          </a:p>
          <a:p>
            <a:pPr>
              <a:buFont typeface="Arial"/>
              <a:buChar char="•"/>
            </a:pPr>
            <a:r>
              <a:rPr lang="en-US" dirty="0" smtClean="0"/>
              <a:t>	Need to disseminate great research</a:t>
            </a:r>
          </a:p>
          <a:p>
            <a:pPr>
              <a:buFont typeface="Arial"/>
              <a:buChar char="•"/>
            </a:pPr>
            <a:r>
              <a:rPr lang="en-US" dirty="0" smtClean="0"/>
              <a:t>	Need to encourage great research</a:t>
            </a:r>
          </a:p>
          <a:p>
            <a:endParaRPr lang="en-US" dirty="0"/>
          </a:p>
          <a:p>
            <a:r>
              <a:rPr lang="en-US" dirty="0" smtClean="0"/>
              <a:t>Challenges: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resistance to adding academics to FABX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Diverse fields, diverse research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How to do peer review within such diversity?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How to publish within such diversity?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http://wiki.fablab.is/wiki/Portal:Research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</a:t>
            </a:r>
            <a:r>
              <a:rPr lang="en-US" dirty="0" smtClean="0"/>
              <a:t>Papers: </a:t>
            </a:r>
            <a:r>
              <a:rPr lang="en-US" dirty="0" smtClean="0"/>
              <a:t>Interested 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3200" dirty="0" smtClean="0"/>
              <a:t>Chris Jackson</a:t>
            </a:r>
          </a:p>
          <a:p>
            <a:pPr lvl="2"/>
            <a:r>
              <a:rPr lang="en-US" sz="3200" dirty="0" smtClean="0"/>
              <a:t>Peter </a:t>
            </a:r>
            <a:r>
              <a:rPr lang="en-US" sz="3200" dirty="0" err="1" smtClean="0"/>
              <a:t>Troxler</a:t>
            </a:r>
            <a:endParaRPr lang="en-US" sz="3200" dirty="0" smtClean="0"/>
          </a:p>
          <a:p>
            <a:pPr lvl="2"/>
            <a:r>
              <a:rPr lang="en-US" sz="3200" dirty="0" smtClean="0"/>
              <a:t>Betty Barrett</a:t>
            </a:r>
          </a:p>
          <a:p>
            <a:pPr lvl="2"/>
            <a:r>
              <a:rPr lang="en-US" sz="3200" dirty="0" smtClean="0"/>
              <a:t>Matt Norris</a:t>
            </a:r>
          </a:p>
          <a:p>
            <a:pPr lvl="2"/>
            <a:r>
              <a:rPr lang="en-US" sz="3600" dirty="0" smtClean="0"/>
              <a:t>Tomas </a:t>
            </a:r>
            <a:r>
              <a:rPr lang="en-US" sz="3600" dirty="0" err="1" smtClean="0"/>
              <a:t>Diez</a:t>
            </a:r>
            <a:endParaRPr lang="en-US" sz="3600" dirty="0" smtClean="0"/>
          </a:p>
          <a:p>
            <a:pPr lvl="2">
              <a:buNone/>
            </a:pPr>
            <a:r>
              <a:rPr lang="en-US" sz="3200" dirty="0" smtClean="0"/>
              <a:t>• Kelly </a:t>
            </a:r>
            <a:r>
              <a:rPr lang="en-US" sz="3200" dirty="0" err="1" smtClean="0"/>
              <a:t>Zelesnik</a:t>
            </a:r>
            <a:endParaRPr lang="en-US" sz="3200" dirty="0" smtClean="0"/>
          </a:p>
          <a:p>
            <a:pPr lvl="2"/>
            <a:r>
              <a:rPr lang="en-US" sz="3200" smtClean="0"/>
              <a:t>Sherry Lassiter</a:t>
            </a:r>
          </a:p>
          <a:p>
            <a:pPr lvl="3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164</Words>
  <Application>Microsoft Macintosh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Research Papers: Interested Organizers</vt:lpstr>
    </vt:vector>
  </TitlesOfParts>
  <Company>Massachusetts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Sherry Lassiter</dc:creator>
  <cp:lastModifiedBy>Sherry Lassiter</cp:lastModifiedBy>
  <cp:revision>4</cp:revision>
  <dcterms:created xsi:type="dcterms:W3CDTF">2012-09-07T18:20:32Z</dcterms:created>
  <dcterms:modified xsi:type="dcterms:W3CDTF">2012-09-07T18:21:04Z</dcterms:modified>
</cp:coreProperties>
</file>