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B89B9C4-8E71-447D-89ED-5E4D8FA678BE}" type="datetimeFigureOut">
              <a:rPr lang="en-US" smtClean="0"/>
              <a:t>8/28/2012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AD384C-6E2B-41F6-8A5F-3B185198C4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blabinternational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2800" dirty="0" smtClean="0"/>
              <a:t>International Fab Lab Association – </a:t>
            </a:r>
            <a:br>
              <a:rPr lang="nl-NL" sz="2800" dirty="0" smtClean="0"/>
            </a:br>
            <a:r>
              <a:rPr lang="nl-NL" sz="2800" dirty="0"/>
              <a:t>General Meeting at </a:t>
            </a:r>
            <a:r>
              <a:rPr lang="nl-NL" sz="2800" dirty="0" smtClean="0"/>
              <a:t>Fab8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sz="2400" dirty="0" smtClean="0"/>
              <a:t>Wellington, New Zealand, 22-28 August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38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20688"/>
            <a:ext cx="7051898" cy="5871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5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728663"/>
            <a:ext cx="70580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Session-1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4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195388"/>
            <a:ext cx="68389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Session-2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44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nl-NL" dirty="0" smtClean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 smtClean="0"/>
          </a:p>
          <a:p>
            <a:pPr marL="68580" indent="0" algn="ctr">
              <a:buNone/>
            </a:pPr>
            <a:r>
              <a:rPr lang="nl-NL" sz="3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International Fab Lab Association</a:t>
            </a:r>
            <a:r>
              <a:rPr lang="nl-NL" sz="40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endParaRPr lang="nl-NL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" indent="0" algn="ctr">
              <a:buNone/>
            </a:pPr>
            <a:endParaRPr lang="nl-NL" sz="40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68580" indent="0" algn="ctr">
              <a:buNone/>
            </a:pPr>
            <a:endParaRPr lang="nl-NL" dirty="0" smtClean="0"/>
          </a:p>
          <a:p>
            <a:pPr marL="68580" indent="0" algn="ctr">
              <a:buNone/>
            </a:pPr>
            <a:r>
              <a:rPr lang="nl-NL" dirty="0" smtClean="0">
                <a:hlinkClick r:id="rId2"/>
              </a:rPr>
              <a:t>www.fablabinternational.org</a:t>
            </a:r>
            <a:r>
              <a:rPr lang="nl-NL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88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</TotalTime>
  <Words>24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Austin</vt:lpstr>
      <vt:lpstr>International Fab Lab Association –  General Meeting at Fab8</vt:lpstr>
      <vt:lpstr>Agenda </vt:lpstr>
      <vt:lpstr>Session-1</vt:lpstr>
      <vt:lpstr>Session-2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Fab Lab Association –  General Meeting at Fab8</dc:title>
  <dc:creator>Pieter van der Hijden</dc:creator>
  <cp:lastModifiedBy>Pieter van der Hijden</cp:lastModifiedBy>
  <cp:revision>3</cp:revision>
  <dcterms:created xsi:type="dcterms:W3CDTF">2012-08-23T17:22:40Z</dcterms:created>
  <dcterms:modified xsi:type="dcterms:W3CDTF">2012-08-27T20:17:35Z</dcterms:modified>
</cp:coreProperties>
</file>