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39.xml" ContentType="application/vnd.openxmlformats-officedocument.presentationml.slideLayout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Layouts/slideLayout35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1.xml" ContentType="application/vnd.openxmlformats-officedocument.presentationml.slideLayout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Layouts/slideLayout28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2.xml" ContentType="application/vnd.openxmlformats-officedocument.presentationml.slideLayout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Default Extension="wdp" ContentType="image/vnd.ms-photo"/>
  <Override PartName="/ppt/slideLayouts/slideLayout38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0.xml" ContentType="application/vnd.openxmlformats-officedocument.presentationml.slideLayout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14" r:id="rId2"/>
    <p:sldId id="415" r:id="rId3"/>
    <p:sldId id="269" r:id="rId4"/>
    <p:sldId id="377" r:id="rId5"/>
    <p:sldId id="405" r:id="rId6"/>
    <p:sldId id="406" r:id="rId7"/>
    <p:sldId id="412" r:id="rId8"/>
    <p:sldId id="401" r:id="rId9"/>
    <p:sldId id="398" r:id="rId10"/>
    <p:sldId id="400" r:id="rId11"/>
    <p:sldId id="407" r:id="rId12"/>
    <p:sldId id="413" r:id="rId13"/>
    <p:sldId id="396" r:id="rId14"/>
    <p:sldId id="385" r:id="rId15"/>
    <p:sldId id="386" r:id="rId16"/>
    <p:sldId id="416" r:id="rId17"/>
    <p:sldId id="409" r:id="rId18"/>
    <p:sldId id="408" r:id="rId19"/>
    <p:sldId id="410" r:id="rId20"/>
    <p:sldId id="411" r:id="rId21"/>
  </p:sldIdLst>
  <p:sldSz cx="9144000" cy="6858000" type="screen4x3"/>
  <p:notesSz cx="6797675" cy="9926638"/>
  <p:defaultTextStyle>
    <a:defPPr>
      <a:defRPr lang="en-US"/>
    </a:defPPr>
    <a:lvl1pPr marL="0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9062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8124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7186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6247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45309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94371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43433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92495" algn="l" defTabSz="8981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9271" autoAdjust="0"/>
    <p:restoredTop sz="94382" autoAdjust="0"/>
  </p:normalViewPr>
  <p:slideViewPr>
    <p:cSldViewPr snapToGrid="0" showGuides="1">
      <p:cViewPr>
        <p:scale>
          <a:sx n="100" d="100"/>
          <a:sy n="100" d="100"/>
        </p:scale>
        <p:origin x="-1560" y="-544"/>
      </p:cViewPr>
      <p:guideLst>
        <p:guide orient="horz" pos="618"/>
        <p:guide orient="horz" pos="3702"/>
        <p:guide orient="horz" pos="1661"/>
        <p:guide orient="horz" pos="2659"/>
        <p:guide orient="horz" pos="1616"/>
        <p:guide orient="horz" pos="2704"/>
        <p:guide orient="horz" pos="1638"/>
        <p:guide orient="horz" pos="2682"/>
        <p:guide pos="45"/>
        <p:guide pos="1474"/>
        <p:guide pos="5715"/>
        <p:guide pos="2880"/>
        <p:guide pos="4309"/>
        <p:guide pos="4286"/>
        <p:guide pos="4332"/>
        <p:guide pos="2903"/>
        <p:guide pos="2857"/>
        <p:guide pos="1451"/>
        <p:guide pos="14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882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131BA-5F0A-4171-AB37-59AC6EF598E3}" type="datetimeFigureOut">
              <a:rPr lang="en-GB" smtClean="0"/>
              <a:pPr/>
              <a:t>8/27/12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D946A-01CD-42D2-B6B0-C493A5DE9E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717440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A3751-5158-894E-B35C-DE8DC74B0A45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3FF01-FD8C-4645-92F9-E97EFFA8E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51564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9062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8124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7186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96247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45309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94371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43433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92495" algn="l" defTabSz="4490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nstruction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191085"/>
            <a:ext cx="8792007" cy="904380"/>
          </a:xfrm>
        </p:spPr>
        <p:txBody>
          <a:bodyPr lIns="0" anchor="t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5222" y="1618959"/>
            <a:ext cx="4360340" cy="5047959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1768"/>
              </a:spcBef>
              <a:buNone/>
              <a:tabLst>
                <a:tab pos="1060285" algn="l"/>
              </a:tabLst>
              <a:defRPr sz="1400">
                <a:solidFill>
                  <a:schemeClr val="bg2"/>
                </a:solidFill>
              </a:defRPr>
            </a:lvl1pPr>
            <a:lvl2pPr marL="177754" indent="-177754">
              <a:lnSpc>
                <a:spcPct val="95000"/>
              </a:lnSpc>
              <a:spcBef>
                <a:spcPts val="393"/>
              </a:spcBef>
              <a:buFont typeface="Times New Roman" pitchFamily="18" charset="0"/>
              <a:buChar char="-"/>
              <a:tabLst>
                <a:tab pos="1060285" algn="l"/>
              </a:tabLst>
              <a:defRPr sz="1200"/>
            </a:lvl2pPr>
            <a:lvl3pPr marL="350830" indent="-177754">
              <a:lnSpc>
                <a:spcPct val="95000"/>
              </a:lnSpc>
              <a:spcBef>
                <a:spcPts val="393"/>
              </a:spcBef>
              <a:buFont typeface="Times New Roman" pitchFamily="18" charset="0"/>
              <a:buChar char="-"/>
              <a:tabLst>
                <a:tab pos="1060285" algn="l"/>
              </a:tabLst>
              <a:defRPr sz="1100"/>
            </a:lvl3pPr>
            <a:lvl4pPr marL="530142" indent="-177754">
              <a:lnSpc>
                <a:spcPct val="95000"/>
              </a:lnSpc>
              <a:spcBef>
                <a:spcPts val="393"/>
              </a:spcBef>
              <a:buFont typeface="Times New Roman" pitchFamily="18" charset="0"/>
              <a:buChar char="-"/>
              <a:tabLst>
                <a:tab pos="1060285" algn="l"/>
              </a:tabLst>
              <a:defRPr sz="1000"/>
            </a:lvl4pPr>
            <a:lvl5pPr marL="701659" indent="-177754">
              <a:lnSpc>
                <a:spcPct val="95000"/>
              </a:lnSpc>
              <a:spcBef>
                <a:spcPts val="393"/>
              </a:spcBef>
              <a:buFont typeface="Times New Roman" pitchFamily="18" charset="0"/>
              <a:buChar char="-"/>
              <a:tabLst>
                <a:tab pos="1060285" algn="l"/>
              </a:tabLst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230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/4 Image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2" y="2381195"/>
            <a:ext cx="2110392" cy="2095615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391056" y="0"/>
            <a:ext cx="675294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391056" y="0"/>
            <a:ext cx="6752945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7924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Quote / Source Ic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5802502" y="2381192"/>
            <a:ext cx="3164728" cy="4285725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0" y="191085"/>
            <a:ext cx="6681616" cy="2190108"/>
          </a:xfrm>
        </p:spPr>
        <p:txBody>
          <a:bodyPr lIns="0" anchor="t"/>
          <a:lstStyle>
            <a:lvl1pPr marL="0" indent="0">
              <a:lnSpc>
                <a:spcPct val="85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1"/>
          </p:nvPr>
        </p:nvSpPr>
        <p:spPr>
          <a:xfrm>
            <a:off x="175224" y="3381376"/>
            <a:ext cx="6681615" cy="1108133"/>
          </a:xfrm>
        </p:spPr>
        <p:txBody>
          <a:bodyPr lIns="0"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8923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1" y="191086"/>
            <a:ext cx="6576175" cy="4285724"/>
          </a:xfrm>
        </p:spPr>
        <p:txBody>
          <a:bodyPr lIns="0" anchor="t"/>
          <a:lstStyle>
            <a:lvl1pPr marL="0" indent="0">
              <a:buNone/>
              <a:defRPr sz="35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2751" y="4571302"/>
            <a:ext cx="6578644" cy="801588"/>
          </a:xfrm>
        </p:spPr>
        <p:txBody>
          <a:bodyPr lIns="0"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913970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Large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1" y="191086"/>
            <a:ext cx="6576175" cy="4285724"/>
          </a:xfrm>
        </p:spPr>
        <p:txBody>
          <a:bodyPr lIns="0" anchor="t"/>
          <a:lstStyle>
            <a:lvl1pPr marL="0" indent="0">
              <a:buNone/>
              <a:defRPr sz="35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2749" y="4571302"/>
            <a:ext cx="6578646" cy="817380"/>
          </a:xfrm>
        </p:spPr>
        <p:txBody>
          <a:bodyPr lIns="0"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4215615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1" y="191086"/>
            <a:ext cx="6576175" cy="4285724"/>
          </a:xfrm>
        </p:spPr>
        <p:txBody>
          <a:bodyPr lIns="0" anchor="t"/>
          <a:lstStyle>
            <a:lvl1pPr marL="0" indent="0">
              <a:buNone/>
              <a:defRPr sz="3500">
                <a:solidFill>
                  <a:schemeClr val="bg2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40432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391054" y="191085"/>
            <a:ext cx="4360340" cy="2095616"/>
          </a:xfrm>
        </p:spPr>
        <p:txBody>
          <a:bodyPr lIns="0" tIns="106078" anchor="t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6319" y="191084"/>
            <a:ext cx="87909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idx="11"/>
          </p:nvPr>
        </p:nvSpPr>
        <p:spPr>
          <a:xfrm>
            <a:off x="2391055" y="2332898"/>
            <a:ext cx="4381930" cy="2143911"/>
          </a:xfrm>
        </p:spPr>
        <p:txBody>
          <a:bodyPr lIns="0" tIns="106078" anchor="t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2"/>
          </p:nvPr>
        </p:nvSpPr>
        <p:spPr>
          <a:xfrm>
            <a:off x="2391055" y="4525105"/>
            <a:ext cx="4381930" cy="2141811"/>
          </a:xfrm>
        </p:spPr>
        <p:txBody>
          <a:bodyPr lIns="0" tIns="106078" anchor="t"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76319" y="4524332"/>
            <a:ext cx="87909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76319" y="2332896"/>
            <a:ext cx="87909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74746" y="333494"/>
            <a:ext cx="703273" cy="95235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949743" y="333494"/>
            <a:ext cx="703273" cy="95235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74746" y="2468138"/>
            <a:ext cx="703273" cy="95235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949743" y="2468138"/>
            <a:ext cx="703273" cy="95235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74746" y="4656031"/>
            <a:ext cx="703273" cy="95235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949743" y="4656031"/>
            <a:ext cx="703273" cy="95235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539579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1" y="4571300"/>
            <a:ext cx="6576174" cy="2095616"/>
          </a:xfrm>
        </p:spPr>
        <p:txBody>
          <a:bodyPr lIns="0" anchor="t"/>
          <a:lstStyle>
            <a:lvl1pPr marL="0" indent="0">
              <a:buNone/>
              <a:defRPr sz="35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75221" y="191086"/>
            <a:ext cx="6576174" cy="4285724"/>
          </a:xfrm>
        </p:spPr>
        <p:txBody>
          <a:bodyPr lIns="0" anchor="t"/>
          <a:lstStyle>
            <a:lvl1pPr marL="261953" indent="-261953">
              <a:spcBef>
                <a:spcPts val="1179"/>
              </a:spcBef>
              <a:buFont typeface="+mj-lt"/>
              <a:buAutoNum type="arabicPeriod"/>
              <a:defRPr sz="16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77253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4606889" y="191085"/>
            <a:ext cx="4360340" cy="6475833"/>
          </a:xfrm>
        </p:spPr>
        <p:txBody>
          <a:bodyPr lIns="0" anchor="ctr"/>
          <a:lstStyle>
            <a:lvl1pPr marL="0" indent="0">
              <a:buNone/>
              <a:defRPr sz="3900">
                <a:solidFill>
                  <a:schemeClr val="bg2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52364" y="571928"/>
            <a:ext cx="4219637" cy="5714145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898965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Lis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191086"/>
            <a:ext cx="4360338" cy="4285724"/>
          </a:xfrm>
        </p:spPr>
        <p:txBody>
          <a:bodyPr lIns="0" anchor="t"/>
          <a:lstStyle>
            <a:lvl1pPr marL="0" indent="0">
              <a:spcBef>
                <a:spcPts val="589"/>
              </a:spcBef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606890" y="1132508"/>
            <a:ext cx="2461729" cy="4592989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16154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Key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616813" y="857348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616813" y="1450655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ross 3"/>
          <p:cNvSpPr/>
          <p:nvPr userDrawn="1"/>
        </p:nvSpPr>
        <p:spPr>
          <a:xfrm>
            <a:off x="2144144" y="2129180"/>
            <a:ext cx="282936" cy="383147"/>
          </a:xfrm>
          <a:prstGeom prst="plus">
            <a:avLst>
              <a:gd name="adj" fmla="val 4176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 b="0">
              <a:latin typeface="+mn-lt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2"/>
          </p:nvPr>
        </p:nvSpPr>
        <p:spPr>
          <a:xfrm>
            <a:off x="616813" y="2905143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616813" y="3501472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16813" y="4952939"/>
            <a:ext cx="3337598" cy="523797"/>
          </a:xfrm>
        </p:spPr>
        <p:txBody>
          <a:bodyPr lIns="0" anchor="b"/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616813" y="5535003"/>
            <a:ext cx="3337598" cy="285707"/>
          </a:xfrm>
        </p:spPr>
        <p:txBody>
          <a:bodyPr lIns="0" anchor="t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ross 10"/>
          <p:cNvSpPr/>
          <p:nvPr userDrawn="1"/>
        </p:nvSpPr>
        <p:spPr>
          <a:xfrm>
            <a:off x="2144144" y="4178487"/>
            <a:ext cx="282936" cy="383147"/>
          </a:xfrm>
          <a:prstGeom prst="plus">
            <a:avLst>
              <a:gd name="adj" fmla="val 4176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 b="0">
              <a:latin typeface="+mn-lt"/>
            </a:endParaRP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606890" y="1132508"/>
            <a:ext cx="2461729" cy="4592989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45631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Image Header 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75224" y="5381235"/>
            <a:ext cx="7743869" cy="1285683"/>
          </a:xfrm>
        </p:spPr>
        <p:txBody>
          <a:bodyPr lIns="0" anchor="t">
            <a:noAutofit/>
          </a:bodyPr>
          <a:lstStyle>
            <a:lvl1pPr algn="l">
              <a:defRPr sz="1400" b="0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4476812"/>
            <a:ext cx="7743869" cy="589931"/>
          </a:xfrm>
        </p:spPr>
        <p:txBody>
          <a:bodyPr lIns="0" anchor="b"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306120" y="6311061"/>
            <a:ext cx="691076" cy="308695"/>
          </a:xfrm>
          <a:prstGeom prst="rect">
            <a:avLst/>
          </a:prstGeom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881200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/>
          </p:cNvSpPr>
          <p:nvPr userDrawn="1"/>
        </p:nvSpPr>
        <p:spPr>
          <a:xfrm>
            <a:off x="2321277" y="189589"/>
            <a:ext cx="2214284" cy="2095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2391054" y="189589"/>
            <a:ext cx="2144506" cy="2095187"/>
          </a:xfrm>
          <a:ln>
            <a:noFill/>
          </a:ln>
        </p:spPr>
        <p:txBody>
          <a:bodyPr lIns="0" tIns="70718" rIns="70718" bIns="70718" anchor="t"/>
          <a:lstStyle>
            <a:lvl1pPr marL="0" indent="0">
              <a:spcBef>
                <a:spcPts val="589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6751344" y="189589"/>
            <a:ext cx="2214808" cy="2095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>
            <a:spLocks/>
          </p:cNvSpPr>
          <p:nvPr userDrawn="1"/>
        </p:nvSpPr>
        <p:spPr>
          <a:xfrm>
            <a:off x="4535562" y="2381621"/>
            <a:ext cx="2215783" cy="2095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>
            <a:spLocks/>
          </p:cNvSpPr>
          <p:nvPr userDrawn="1"/>
        </p:nvSpPr>
        <p:spPr>
          <a:xfrm>
            <a:off x="6753257" y="4571301"/>
            <a:ext cx="2213973" cy="2095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20" name="Text Placeholder 2"/>
          <p:cNvSpPr>
            <a:spLocks noGrp="1"/>
          </p:cNvSpPr>
          <p:nvPr>
            <p:ph type="body" idx="17"/>
          </p:nvPr>
        </p:nvSpPr>
        <p:spPr>
          <a:xfrm>
            <a:off x="6822723" y="189590"/>
            <a:ext cx="2143430" cy="2093692"/>
          </a:xfrm>
          <a:ln>
            <a:noFill/>
          </a:ln>
        </p:spPr>
        <p:txBody>
          <a:bodyPr lIns="0" tIns="70718" rIns="70718" bIns="70718" anchor="t"/>
          <a:lstStyle>
            <a:lvl1pPr marL="0" indent="0">
              <a:spcBef>
                <a:spcPts val="589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4606890" y="2381192"/>
            <a:ext cx="2144505" cy="2095616"/>
          </a:xfrm>
          <a:ln>
            <a:noFill/>
          </a:ln>
        </p:spPr>
        <p:txBody>
          <a:bodyPr lIns="0" tIns="70718" rIns="70718" bIns="70718" anchor="t"/>
          <a:lstStyle>
            <a:lvl1pPr marL="0" indent="0">
              <a:spcBef>
                <a:spcPts val="589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9"/>
          </p:nvPr>
        </p:nvSpPr>
        <p:spPr>
          <a:xfrm>
            <a:off x="6822724" y="4571303"/>
            <a:ext cx="2143430" cy="2095187"/>
          </a:xfrm>
          <a:ln>
            <a:noFill/>
          </a:ln>
        </p:spPr>
        <p:txBody>
          <a:bodyPr lIns="0" tIns="70718" rIns="70718" bIns="70718" anchor="t"/>
          <a:lstStyle>
            <a:lvl1pPr marL="0" indent="0">
              <a:spcBef>
                <a:spcPts val="589"/>
              </a:spcBef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75221" y="189590"/>
            <a:ext cx="2146057" cy="2093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4607168" y="189590"/>
            <a:ext cx="2146057" cy="2093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2390777" y="2370567"/>
            <a:ext cx="2146057" cy="2093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4606332" y="4572649"/>
            <a:ext cx="2146057" cy="2093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75220" y="189590"/>
            <a:ext cx="2144982" cy="209472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4608242" y="189590"/>
            <a:ext cx="2144982" cy="209472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2391850" y="2381983"/>
            <a:ext cx="2144982" cy="209472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4606331" y="4572649"/>
            <a:ext cx="2144982" cy="209472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6183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176796" tIns="141437"/>
          <a:lstStyle>
            <a:lvl1pPr marL="0" indent="0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media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82646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Four Su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175221" y="191084"/>
            <a:ext cx="6576174" cy="6475832"/>
          </a:xfrm>
          <a:ln>
            <a:noFill/>
          </a:ln>
        </p:spPr>
        <p:txBody>
          <a:bodyPr lIns="0" tIns="0" anchor="t"/>
          <a:lstStyle>
            <a:lvl1pPr marL="0" indent="0">
              <a:spcBef>
                <a:spcPts val="196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30308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Four Subjec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1224" y="0"/>
            <a:ext cx="45720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idx="16"/>
          </p:nvPr>
        </p:nvSpPr>
        <p:spPr>
          <a:xfrm>
            <a:off x="175222" y="191085"/>
            <a:ext cx="3446037" cy="6475833"/>
          </a:xfrm>
          <a:ln>
            <a:noFill/>
          </a:ln>
        </p:spPr>
        <p:txBody>
          <a:bodyPr lIns="0" tIns="0" anchor="t"/>
          <a:lstStyle>
            <a:lvl1pPr marL="0" indent="0">
              <a:spcBef>
                <a:spcPts val="196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572776" y="0"/>
            <a:ext cx="4571224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520084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Header 3/4 Image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91055" y="0"/>
            <a:ext cx="67522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175222" y="2381195"/>
            <a:ext cx="2110392" cy="2095615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391055" y="0"/>
            <a:ext cx="6752946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87550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Header 3/4 Image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91055" y="0"/>
            <a:ext cx="67522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175222" y="2381195"/>
            <a:ext cx="2110392" cy="2095615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391055" y="0"/>
            <a:ext cx="6752946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41909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Header 3/4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175222" y="2381195"/>
            <a:ext cx="2110392" cy="2095615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391055" y="0"/>
            <a:ext cx="675225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391055" y="0"/>
            <a:ext cx="6752946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97463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Divider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351994" y="4762384"/>
            <a:ext cx="8792007" cy="2095616"/>
          </a:xfrm>
        </p:spPr>
        <p:txBody>
          <a:bodyPr lIns="0" anchor="t"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9272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Divider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191085"/>
            <a:ext cx="8792007" cy="2095616"/>
          </a:xfrm>
        </p:spPr>
        <p:txBody>
          <a:bodyPr lIns="0" anchor="t"/>
          <a:lstStyle>
            <a:lvl1pPr marL="0" indent="0">
              <a:buNone/>
              <a:defRPr sz="39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50371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191085"/>
            <a:ext cx="8792007" cy="2095616"/>
          </a:xfrm>
        </p:spPr>
        <p:txBody>
          <a:bodyPr lIns="0" anchor="t"/>
          <a:lstStyle>
            <a:lvl1pPr marL="0" indent="0">
              <a:buNone/>
              <a:defRPr sz="39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50371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Image Header B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4476812"/>
            <a:ext cx="7743869" cy="589931"/>
          </a:xfrm>
        </p:spPr>
        <p:txBody>
          <a:bodyPr lIns="0" anchor="b"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306120" y="6311061"/>
            <a:ext cx="691076" cy="30869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24" y="5387255"/>
            <a:ext cx="7743869" cy="1285683"/>
          </a:xfrm>
        </p:spPr>
        <p:txBody>
          <a:bodyPr lIns="0" anchor="t">
            <a:noAutofit/>
          </a:bodyPr>
          <a:lstStyle>
            <a:lvl1pPr algn="l">
              <a:defRPr sz="1400" b="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41662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191085"/>
            <a:ext cx="8792007" cy="2095616"/>
          </a:xfrm>
        </p:spPr>
        <p:txBody>
          <a:bodyPr lIns="0" anchor="t"/>
          <a:lstStyle>
            <a:lvl1pPr marL="0" indent="0">
              <a:buNone/>
              <a:defRPr sz="39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50371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Screen Image 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4230174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Screen Image B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48563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List 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75220" y="191317"/>
            <a:ext cx="2144982" cy="2094727"/>
          </a:xfrm>
        </p:spPr>
        <p:txBody>
          <a:bodyPr lIns="70718" tIns="495029" anchor="t"/>
          <a:lstStyle>
            <a:lvl1pPr marL="0" indent="0" algn="ctr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390579" y="191317"/>
            <a:ext cx="2144982" cy="2094727"/>
          </a:xfrm>
        </p:spPr>
        <p:txBody>
          <a:bodyPr lIns="70718" tIns="495029" anchor="t"/>
          <a:lstStyle>
            <a:lvl1pPr marL="0" indent="0" algn="ctr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2390579" y="2381983"/>
            <a:ext cx="2144982" cy="2094727"/>
          </a:xfrm>
        </p:spPr>
        <p:txBody>
          <a:bodyPr lIns="70718" tIns="495029" anchor="t"/>
          <a:lstStyle>
            <a:lvl1pPr marL="0" indent="0" algn="ctr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175027" y="2381983"/>
            <a:ext cx="2144982" cy="2094727"/>
          </a:xfrm>
        </p:spPr>
        <p:txBody>
          <a:bodyPr lIns="70718" tIns="495029" anchor="t"/>
          <a:lstStyle>
            <a:lvl1pPr marL="0" indent="0" algn="ctr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175027" y="4572649"/>
            <a:ext cx="2144982" cy="2094727"/>
          </a:xfrm>
        </p:spPr>
        <p:txBody>
          <a:bodyPr lIns="70718" tIns="495029" anchor="t"/>
          <a:lstStyle>
            <a:lvl1pPr marL="0" indent="0" algn="ctr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2390579" y="4572649"/>
            <a:ext cx="2144982" cy="2094727"/>
          </a:xfrm>
        </p:spPr>
        <p:txBody>
          <a:bodyPr lIns="70718" tIns="495029" anchor="t"/>
          <a:lstStyle>
            <a:lvl1pPr marL="0" indent="0" algn="ctr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571224" y="3"/>
            <a:ext cx="45727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4606889" y="191086"/>
            <a:ext cx="4360340" cy="4285724"/>
          </a:xfrm>
        </p:spPr>
        <p:txBody>
          <a:bodyPr lIns="35359" anchor="t"/>
          <a:lstStyle>
            <a:lvl1pPr marL="261953" indent="-261953">
              <a:spcBef>
                <a:spcPts val="1179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75224" y="191087"/>
            <a:ext cx="2146055" cy="2094957"/>
          </a:xfrm>
        </p:spPr>
        <p:txBody>
          <a:bodyPr lIns="0" anchor="t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Insert number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391057" y="191087"/>
            <a:ext cx="2144504" cy="2094957"/>
          </a:xfrm>
        </p:spPr>
        <p:txBody>
          <a:bodyPr lIns="0" anchor="t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Insert number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391057" y="2380422"/>
            <a:ext cx="2144504" cy="2096388"/>
          </a:xfrm>
        </p:spPr>
        <p:txBody>
          <a:bodyPr lIns="0" anchor="t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Insert number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75224" y="2381192"/>
            <a:ext cx="2146055" cy="2095616"/>
          </a:xfrm>
        </p:spPr>
        <p:txBody>
          <a:bodyPr lIns="0" anchor="t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Insert number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2391057" y="4571301"/>
            <a:ext cx="2144504" cy="2095616"/>
          </a:xfrm>
        </p:spPr>
        <p:txBody>
          <a:bodyPr lIns="0" anchor="t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Insert number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75224" y="4571301"/>
            <a:ext cx="2146055" cy="2095616"/>
          </a:xfrm>
        </p:spPr>
        <p:txBody>
          <a:bodyPr lIns="0" anchor="t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Insert number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37230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Technical Draw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0894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607890" y="1"/>
            <a:ext cx="4535418" cy="44768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4607890" y="4572342"/>
            <a:ext cx="4535418" cy="227342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1" y="2381192"/>
            <a:ext cx="4360340" cy="571576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606890" y="3"/>
            <a:ext cx="4537111" cy="4476807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606890" y="4571300"/>
            <a:ext cx="4537111" cy="2286699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92916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ject Content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381192"/>
            <a:ext cx="9144000" cy="447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175221" y="191085"/>
            <a:ext cx="4360340" cy="2095616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" y="2381192"/>
            <a:ext cx="9143999" cy="4476808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0894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roces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91057" y="3"/>
            <a:ext cx="67529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175221" y="2381192"/>
            <a:ext cx="2146057" cy="2095616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944960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clus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9919"/>
          <a:stretch/>
        </p:blipFill>
        <p:spPr>
          <a:xfrm>
            <a:off x="4546963" y="2619274"/>
            <a:ext cx="4466473" cy="4238727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3" y="191086"/>
            <a:ext cx="4360338" cy="4285724"/>
          </a:xfrm>
        </p:spPr>
        <p:txBody>
          <a:bodyPr l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277475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Orange_Arup_Master_Insert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buFont typeface="Wingdings" pitchFamily="2" charset="2"/>
              <a:buChar char="§"/>
              <a:defRPr/>
            </a:lvl1pPr>
            <a:lvl2pPr marL="615901" indent="-266631">
              <a:lnSpc>
                <a:spcPts val="2456"/>
              </a:lnSpc>
              <a:buClr>
                <a:schemeClr val="accent3"/>
              </a:buClr>
              <a:defRPr/>
            </a:lvl2pPr>
            <a:lvl3pPr marL="877854" indent="-261953">
              <a:lnSpc>
                <a:spcPts val="2259"/>
              </a:lnSpc>
              <a:buClr>
                <a:schemeClr val="accent3"/>
              </a:buClr>
              <a:defRPr/>
            </a:lvl3pPr>
            <a:lvl4pPr marL="880973" indent="-265071">
              <a:lnSpc>
                <a:spcPts val="2259"/>
              </a:lnSpc>
              <a:buClr>
                <a:schemeClr val="accent3"/>
              </a:buClr>
              <a:defRPr/>
            </a:lvl4pPr>
            <a:lvl5pPr marL="880973" indent="-265071">
              <a:lnSpc>
                <a:spcPts val="2259"/>
              </a:lnSpc>
              <a:buClr>
                <a:schemeClr val="accent3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4"/>
          <p:cNvSpPr txBox="1">
            <a:spLocks/>
          </p:cNvSpPr>
          <p:nvPr userDrawn="1"/>
        </p:nvSpPr>
        <p:spPr>
          <a:xfrm>
            <a:off x="0" y="6458006"/>
            <a:ext cx="287338" cy="2159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+mn-cs"/>
              </a:rPr>
              <a:t>  </a:t>
            </a:r>
            <a:endParaRPr lang="en-US" dirty="0">
              <a:solidFill>
                <a:schemeClr val="bg1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Half Image Hea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60" y="0"/>
            <a:ext cx="45720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06890" y="3143261"/>
            <a:ext cx="4360341" cy="1333548"/>
          </a:xfrm>
        </p:spPr>
        <p:txBody>
          <a:bodyPr lIns="35359" anchor="t">
            <a:noAutofit/>
          </a:bodyPr>
          <a:lstStyle>
            <a:lvl1pPr algn="l">
              <a:defRPr sz="1400" b="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4606890" y="2381192"/>
            <a:ext cx="4360341" cy="577939"/>
          </a:xfrm>
        </p:spPr>
        <p:txBody>
          <a:bodyPr lIns="35359" anchor="t"/>
          <a:lstStyle>
            <a:lvl1pPr marL="0" indent="0">
              <a:buFont typeface="Arial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306120" y="6311061"/>
            <a:ext cx="691076" cy="308695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1224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5243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Half Image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860" y="0"/>
            <a:ext cx="45720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06889" y="3143359"/>
            <a:ext cx="4360340" cy="1333449"/>
          </a:xfrm>
        </p:spPr>
        <p:txBody>
          <a:bodyPr lIns="35359" anchor="t">
            <a:noAutofit/>
          </a:bodyPr>
          <a:lstStyle>
            <a:lvl1pPr algn="l">
              <a:defRPr sz="1400" b="0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4606889" y="2381192"/>
            <a:ext cx="4360340" cy="589933"/>
          </a:xfrm>
        </p:spPr>
        <p:txBody>
          <a:bodyPr lIns="35359" anchor="t"/>
          <a:lstStyle>
            <a:lvl1pPr marL="0" indent="0">
              <a:buFont typeface="Arial" pitchFamily="34" charset="0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306120" y="6311061"/>
            <a:ext cx="691076" cy="308695"/>
          </a:xfrm>
          <a:prstGeom prst="rect">
            <a:avLst/>
          </a:prstGeom>
        </p:spPr>
      </p:pic>
      <p:sp>
        <p:nvSpPr>
          <p:cNvPr id="7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1224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526876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ive Ic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306120" y="6311061"/>
            <a:ext cx="691076" cy="30869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75221" y="3143359"/>
            <a:ext cx="4360340" cy="1333449"/>
          </a:xfrm>
        </p:spPr>
        <p:txBody>
          <a:bodyPr lIns="0" anchor="t">
            <a:noAutofit/>
          </a:bodyPr>
          <a:lstStyle>
            <a:lvl1pPr algn="l">
              <a:defRPr sz="1400" b="0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/>
          </p:nvPr>
        </p:nvSpPr>
        <p:spPr>
          <a:xfrm>
            <a:off x="175221" y="2381192"/>
            <a:ext cx="4360340" cy="589933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74746" y="4571957"/>
            <a:ext cx="879091" cy="119044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89430" y="4571957"/>
            <a:ext cx="879091" cy="119044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2004115" y="4571957"/>
            <a:ext cx="879091" cy="119044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918799" y="4571957"/>
            <a:ext cx="879091" cy="119044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3833483" y="4571957"/>
            <a:ext cx="879091" cy="119044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79293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peaker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71224" y="0"/>
            <a:ext cx="45720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175221" y="2381192"/>
            <a:ext cx="4360340" cy="589933"/>
          </a:xfrm>
        </p:spPr>
        <p:txBody>
          <a:bodyPr lIns="0" anchor="t"/>
          <a:lstStyle>
            <a:lvl1pPr marL="0" indent="0">
              <a:buFont typeface="Arial" pitchFamily="34" charset="0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21" y="4566673"/>
            <a:ext cx="4360340" cy="1333449"/>
          </a:xfrm>
        </p:spPr>
        <p:txBody>
          <a:bodyPr lIns="0" anchor="t">
            <a:noAutofit/>
          </a:bodyPr>
          <a:lstStyle>
            <a:lvl1pPr algn="l">
              <a:defRPr sz="1400" b="0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572776" y="0"/>
            <a:ext cx="4571224" cy="6858000"/>
          </a:xfrm>
        </p:spPr>
        <p:txBody>
          <a:bodyPr lIns="176796" tIns="141437" anchor="t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74746" y="186097"/>
            <a:ext cx="879091" cy="1190447"/>
          </a:xfrm>
        </p:spPr>
        <p:txBody>
          <a:bodyPr lIns="70718" tIns="70718" anchor="t"/>
          <a:lstStyle>
            <a:lvl1pPr marL="0" indent="0" algn="l">
              <a:buNone/>
              <a:defRPr sz="9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icon to insert image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910121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Full Image Divi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175224" y="3667116"/>
            <a:ext cx="7743869" cy="809693"/>
          </a:xfrm>
        </p:spPr>
        <p:txBody>
          <a:bodyPr lIns="0" anchor="b"/>
          <a:lstStyle>
            <a:lvl1pPr marL="0" indent="0">
              <a:buNone/>
              <a:defRPr sz="43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8165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AU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175224" y="3667116"/>
            <a:ext cx="7743869" cy="809693"/>
          </a:xfrm>
        </p:spPr>
        <p:txBody>
          <a:bodyPr lIns="0" anchor="b"/>
          <a:lstStyle>
            <a:lvl1pPr marL="0" indent="0">
              <a:buNone/>
              <a:defRPr sz="4300">
                <a:solidFill>
                  <a:schemeClr val="bg1"/>
                </a:solidFill>
                <a:latin typeface="+mn-lt"/>
              </a:defRPr>
            </a:lvl1pPr>
            <a:lvl2pPr marL="4490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1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4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2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21" y="191084"/>
            <a:ext cx="8198588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21" y="1600203"/>
            <a:ext cx="8198588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3953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735" r:id="rId2"/>
    <p:sldLayoutId id="2147483674" r:id="rId3"/>
    <p:sldLayoutId id="2147483734" r:id="rId4"/>
    <p:sldLayoutId id="2147483733" r:id="rId5"/>
    <p:sldLayoutId id="2147483677" r:id="rId6"/>
    <p:sldLayoutId id="2147483679" r:id="rId7"/>
    <p:sldLayoutId id="2147483680" r:id="rId8"/>
    <p:sldLayoutId id="2147483819" r:id="rId9"/>
    <p:sldLayoutId id="2147483681" r:id="rId10"/>
    <p:sldLayoutId id="2147483682" r:id="rId11"/>
    <p:sldLayoutId id="2147483684" r:id="rId12"/>
    <p:sldLayoutId id="2147483809" r:id="rId13"/>
    <p:sldLayoutId id="2147483685" r:id="rId14"/>
    <p:sldLayoutId id="2147483687" r:id="rId15"/>
    <p:sldLayoutId id="2147483688" r:id="rId16"/>
    <p:sldLayoutId id="2147483689" r:id="rId17"/>
    <p:sldLayoutId id="2147483691" r:id="rId18"/>
    <p:sldLayoutId id="2147483692" r:id="rId19"/>
    <p:sldLayoutId id="2147483693" r:id="rId20"/>
    <p:sldLayoutId id="2147483737" r:id="rId21"/>
    <p:sldLayoutId id="2147483694" r:id="rId22"/>
    <p:sldLayoutId id="2147483695" r:id="rId23"/>
    <p:sldLayoutId id="2147483697" r:id="rId24"/>
    <p:sldLayoutId id="2147483700" r:id="rId25"/>
    <p:sldLayoutId id="2147483728" r:id="rId26"/>
    <p:sldLayoutId id="2147483701" r:id="rId27"/>
    <p:sldLayoutId id="2147483810" r:id="rId28"/>
    <p:sldLayoutId id="2147483811" r:id="rId29"/>
    <p:sldLayoutId id="2147483812" r:id="rId30"/>
    <p:sldLayoutId id="2147483702" r:id="rId31"/>
    <p:sldLayoutId id="2147483703" r:id="rId32"/>
    <p:sldLayoutId id="2147483704" r:id="rId33"/>
    <p:sldLayoutId id="2147483711" r:id="rId34"/>
    <p:sldLayoutId id="2147483813" r:id="rId35"/>
    <p:sldLayoutId id="2147483712" r:id="rId36"/>
    <p:sldLayoutId id="2147483724" r:id="rId37"/>
    <p:sldLayoutId id="2147483726" r:id="rId38"/>
    <p:sldLayoutId id="2147483818" r:id="rId39"/>
  </p:sldLayoutIdLst>
  <p:timing>
    <p:tnLst>
      <p:par>
        <p:cTn id="1" dur="indefinite" restart="never" nodeType="tmRoot"/>
      </p:par>
    </p:tnLst>
  </p:timing>
  <p:txStyles>
    <p:titleStyle>
      <a:lvl1pPr marL="0" indent="0" algn="l" defTabSz="898124" rtl="0" eaLnBrk="1" latinLnBrk="0" hangingPunct="1">
        <a:lnSpc>
          <a:spcPct val="85000"/>
        </a:lnSpc>
        <a:spcBef>
          <a:spcPts val="196"/>
        </a:spcBef>
        <a:buNone/>
        <a:defRPr sz="39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7754" indent="-177754" algn="l" defTabSz="898124" rtl="0" eaLnBrk="1" latinLnBrk="0" hangingPunct="1">
        <a:lnSpc>
          <a:spcPct val="85000"/>
        </a:lnSpc>
        <a:spcBef>
          <a:spcPts val="196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355507" indent="-177754" algn="l" defTabSz="898124" rtl="0" eaLnBrk="1" latinLnBrk="0" hangingPunct="1">
        <a:lnSpc>
          <a:spcPct val="85000"/>
        </a:lnSpc>
        <a:spcBef>
          <a:spcPts val="196"/>
        </a:spcBef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533261" indent="-177754" algn="l" defTabSz="898124" rtl="0" eaLnBrk="1" latinLnBrk="0" hangingPunct="1">
        <a:lnSpc>
          <a:spcPct val="85000"/>
        </a:lnSpc>
        <a:spcBef>
          <a:spcPts val="196"/>
        </a:spcBef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701659" indent="-177754" algn="l" defTabSz="898124" rtl="0" eaLnBrk="1" latinLnBrk="0" hangingPunct="1">
        <a:lnSpc>
          <a:spcPct val="85000"/>
        </a:lnSpc>
        <a:spcBef>
          <a:spcPts val="196"/>
        </a:spcBef>
        <a:buFont typeface="Arial" pitchFamily="34" charset="0"/>
        <a:buChar char="•"/>
        <a:tabLst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879413" indent="-177754" algn="l" defTabSz="898124" rtl="0" eaLnBrk="1" latinLnBrk="0" hangingPunct="1">
        <a:lnSpc>
          <a:spcPct val="85000"/>
        </a:lnSpc>
        <a:spcBef>
          <a:spcPts val="196"/>
        </a:spcBef>
        <a:buFont typeface="Arial" pitchFamily="34" charset="0"/>
        <a:buChar char="•"/>
        <a:tabLst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469840" indent="-224531" algn="l" defTabSz="8981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8902" indent="-224531" algn="l" defTabSz="8981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7964" indent="-224531" algn="l" defTabSz="8981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026" indent="-224531" algn="l" defTabSz="8981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062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124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186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247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309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371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433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2495" algn="l" defTabSz="8981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..%5CRMIT%5CASM_Quest.exe" TargetMode="External"/><Relationship Id="rId5" Type="http://schemas.openxmlformats.org/officeDocument/2006/relationships/image" Target="../media/image21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mes/Desktop/Fab8/MVI_7859.avi" TargetMode="External"/><Relationship Id="rId2" Type="http://schemas.openxmlformats.org/officeDocument/2006/relationships/slideLayout" Target="../slideLayouts/slideLayout27.xml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5.jpeg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77800" y="-177800"/>
            <a:ext cx="9321800" cy="721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12" tIns="44906" rIns="89812" bIns="44906" rtlCol="0" anchor="ctr"/>
          <a:lstStyle/>
          <a:p>
            <a:pPr algn="ctr"/>
            <a:endParaRPr lang="en-AU"/>
          </a:p>
        </p:txBody>
      </p:sp>
      <p:pic>
        <p:nvPicPr>
          <p:cNvPr id="5" name="Picture 4" descr="Goulburn construction 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0"/>
            <a:ext cx="4258157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175224" y="3025835"/>
            <a:ext cx="7743869" cy="809693"/>
          </a:xfrm>
        </p:spPr>
        <p:txBody>
          <a:bodyPr/>
          <a:lstStyle/>
          <a:p>
            <a:r>
              <a:rPr lang="en-AU" sz="3500" dirty="0" smtClean="0"/>
              <a:t>fabrication in construction</a:t>
            </a:r>
          </a:p>
        </p:txBody>
      </p:sp>
      <p:sp>
        <p:nvSpPr>
          <p:cNvPr id="3" name="Title 8"/>
          <p:cNvSpPr txBox="1">
            <a:spLocks/>
          </p:cNvSpPr>
          <p:nvPr/>
        </p:nvSpPr>
        <p:spPr>
          <a:xfrm>
            <a:off x="105722" y="4429086"/>
            <a:ext cx="9038279" cy="1952551"/>
          </a:xfrm>
          <a:prstGeom prst="rect">
            <a:avLst/>
          </a:prstGeom>
        </p:spPr>
        <p:txBody>
          <a:bodyPr lIns="89812" tIns="44906" rIns="89812" bIns="44906"/>
          <a:lstStyle/>
          <a:p>
            <a:pPr>
              <a:lnSpc>
                <a:spcPct val="85000"/>
              </a:lnSpc>
              <a:spcBef>
                <a:spcPts val="196"/>
              </a:spcBef>
              <a:defRPr/>
            </a:pPr>
            <a:r>
              <a:rPr lang="en-AU" dirty="0" smtClean="0">
                <a:solidFill>
                  <a:schemeClr val="bg1"/>
                </a:solidFill>
                <a:ea typeface="+mj-ea"/>
                <a:cs typeface="+mj-cs"/>
              </a:rPr>
              <a:t>A</a:t>
            </a:r>
            <a:r>
              <a:rPr lang="en-AU" dirty="0" err="1" smtClean="0">
                <a:solidFill>
                  <a:schemeClr val="bg1"/>
                </a:solidFill>
                <a:ea typeface="+mj-ea"/>
                <a:cs typeface="+mj-cs"/>
              </a:rPr>
              <a:t>ndrew</a:t>
            </a:r>
            <a:r>
              <a:rPr lang="en-AU" dirty="0" smtClean="0">
                <a:solidFill>
                  <a:schemeClr val="bg1"/>
                </a:solidFill>
                <a:ea typeface="+mj-ea"/>
                <a:cs typeface="+mj-cs"/>
              </a:rPr>
              <a:t> Maher</a:t>
            </a:r>
            <a:r>
              <a:rPr lang="en-AU" sz="2400" dirty="0" smtClean="0">
                <a:solidFill>
                  <a:schemeClr val="bg1"/>
                </a:solidFill>
                <a:ea typeface="+mj-ea"/>
                <a:cs typeface="+mj-cs"/>
              </a:rPr>
              <a:t>	</a:t>
            </a:r>
            <a:r>
              <a:rPr lang="en-AU" dirty="0" smtClean="0">
                <a:solidFill>
                  <a:schemeClr val="bg1"/>
                </a:solidFill>
                <a:ea typeface="+mj-ea"/>
                <a:cs typeface="+mj-cs"/>
              </a:rPr>
              <a:t>Digital Innovation, Arup</a:t>
            </a:r>
          </a:p>
          <a:p>
            <a:pPr>
              <a:lnSpc>
                <a:spcPct val="85000"/>
              </a:lnSpc>
              <a:spcBef>
                <a:spcPts val="196"/>
              </a:spcBef>
              <a:defRPr/>
            </a:pPr>
            <a:r>
              <a:rPr lang="en-AU" sz="2400" dirty="0" smtClean="0">
                <a:solidFill>
                  <a:schemeClr val="bg1"/>
                </a:solidFill>
                <a:ea typeface="+mj-ea"/>
                <a:cs typeface="+mj-cs"/>
              </a:rPr>
              <a:t/>
            </a:r>
            <a:br>
              <a:rPr lang="en-AU" sz="2400" dirty="0" smtClean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AU" dirty="0" smtClean="0">
                <a:solidFill>
                  <a:schemeClr val="bg1"/>
                </a:solidFill>
                <a:ea typeface="+mj-ea"/>
                <a:cs typeface="+mj-cs"/>
              </a:rPr>
              <a:t>James Gardiner</a:t>
            </a:r>
            <a:r>
              <a:rPr lang="en-AU" sz="2400" dirty="0" smtClean="0">
                <a:solidFill>
                  <a:schemeClr val="bg1"/>
                </a:solidFill>
                <a:ea typeface="+mj-ea"/>
                <a:cs typeface="+mj-cs"/>
              </a:rPr>
              <a:t>	</a:t>
            </a:r>
            <a:r>
              <a:rPr lang="en-AU" dirty="0" smtClean="0">
                <a:solidFill>
                  <a:schemeClr val="bg1"/>
                </a:solidFill>
                <a:ea typeface="+mj-ea"/>
                <a:cs typeface="+mj-cs"/>
              </a:rPr>
              <a:t>Engineering Excellence Group, Laing O’Rourke</a:t>
            </a:r>
            <a:endParaRPr lang="en-AU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Line 3"/>
          <p:cNvSpPr>
            <a:spLocks noChangeShapeType="1"/>
          </p:cNvSpPr>
          <p:nvPr/>
        </p:nvSpPr>
        <p:spPr bwMode="auto">
          <a:xfrm>
            <a:off x="6400601" y="3564235"/>
            <a:ext cx="936625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pic>
        <p:nvPicPr>
          <p:cNvPr id="179204" name="Picture 4" descr="GC_ASM_fingers_prim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8288" y="260543"/>
            <a:ext cx="2009775" cy="1408112"/>
          </a:xfrm>
          <a:prstGeom prst="rect">
            <a:avLst/>
          </a:prstGeom>
          <a:noFill/>
          <a:ln w="508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179205" name="Picture 5" descr="ASM Model 43 - with complete L04 loading(0)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8642" y="2987972"/>
            <a:ext cx="1778000" cy="1584325"/>
          </a:xfrm>
          <a:prstGeom prst="rect">
            <a:avLst/>
          </a:prstGeom>
          <a:noFill/>
        </p:spPr>
      </p:pic>
      <p:graphicFrame>
        <p:nvGraphicFramePr>
          <p:cNvPr id="179206" name="Object 6"/>
          <p:cNvGraphicFramePr>
            <a:graphicFrameLocks noChangeAspect="1"/>
          </p:cNvGraphicFramePr>
          <p:nvPr/>
        </p:nvGraphicFramePr>
        <p:xfrm>
          <a:off x="1147706" y="5075536"/>
          <a:ext cx="2149475" cy="1517649"/>
        </p:xfrm>
        <a:graphic>
          <a:graphicData uri="http://schemas.openxmlformats.org/presentationml/2006/ole">
            <p:oleObj spid="_x0000_s1026" name="Acrobat Document" r:id="rId6" imgW="16395700" imgH="11582400" progId="">
              <p:embed/>
            </p:oleObj>
          </a:graphicData>
        </a:graphic>
      </p:graphicFrame>
      <p:pic>
        <p:nvPicPr>
          <p:cNvPr id="179207" name="Picture 7" descr="ASM_rhin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EBEBE"/>
              </a:clrFrom>
              <a:clrTo>
                <a:srgbClr val="BEBEB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3718" y="188914"/>
            <a:ext cx="2241550" cy="1522412"/>
          </a:xfrm>
          <a:prstGeom prst="rect">
            <a:avLst/>
          </a:prstGeom>
          <a:noFill/>
        </p:spPr>
      </p:pic>
      <p:sp>
        <p:nvSpPr>
          <p:cNvPr id="179208" name="Line 8"/>
          <p:cNvSpPr>
            <a:spLocks noChangeShapeType="1"/>
          </p:cNvSpPr>
          <p:nvPr/>
        </p:nvSpPr>
        <p:spPr bwMode="auto">
          <a:xfrm>
            <a:off x="3297181" y="981075"/>
            <a:ext cx="647700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976434" y="1844675"/>
            <a:ext cx="771283" cy="6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812" tIns="44906" rIns="89812" bIns="44906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dirty="0"/>
              <a:t>Rhino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sz="1200" dirty="0"/>
              <a:t>Architect</a:t>
            </a:r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5592567" y="908241"/>
            <a:ext cx="502041" cy="36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812" tIns="44906" rIns="89812" bIns="44906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dirty="0"/>
              <a:t>GC</a:t>
            </a:r>
          </a:p>
        </p:txBody>
      </p:sp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1735593" y="3141663"/>
            <a:ext cx="1354814" cy="6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812" tIns="44906" rIns="89812" bIns="44906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dirty="0"/>
              <a:t>Bentley STF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sz="1200" dirty="0"/>
              <a:t>Model</a:t>
            </a:r>
          </a:p>
        </p:txBody>
      </p:sp>
      <p:sp>
        <p:nvSpPr>
          <p:cNvPr id="179212" name="Rectangle 12"/>
          <p:cNvSpPr>
            <a:spLocks noChangeArrowheads="1"/>
          </p:cNvSpPr>
          <p:nvPr/>
        </p:nvSpPr>
        <p:spPr bwMode="auto">
          <a:xfrm>
            <a:off x="7244071" y="1628777"/>
            <a:ext cx="732811" cy="6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812" tIns="44906" rIns="89812" bIns="44906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dirty="0"/>
              <a:t>GSA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sz="1200" dirty="0"/>
              <a:t>Analysis</a:t>
            </a:r>
          </a:p>
        </p:txBody>
      </p:sp>
      <p:sp>
        <p:nvSpPr>
          <p:cNvPr id="179214" name="Rectangle 14"/>
          <p:cNvSpPr>
            <a:spLocks noChangeArrowheads="1"/>
          </p:cNvSpPr>
          <p:nvPr/>
        </p:nvSpPr>
        <p:spPr bwMode="auto">
          <a:xfrm>
            <a:off x="7090066" y="4868865"/>
            <a:ext cx="1745671" cy="6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812" tIns="44906" rIns="89812" bIns="44906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AU" dirty="0" err="1"/>
              <a:t>XSteel</a:t>
            </a:r>
            <a:r>
              <a:rPr lang="en-AU" dirty="0"/>
              <a:t> / </a:t>
            </a:r>
            <a:r>
              <a:rPr lang="en-AU" dirty="0" err="1"/>
              <a:t>Prosteel</a:t>
            </a:r>
            <a:endParaRPr lang="en-AU" dirty="0"/>
          </a:p>
          <a:p>
            <a:pPr algn="ctr" eaLnBrk="1" hangingPunct="1">
              <a:spcBef>
                <a:spcPct val="50000"/>
              </a:spcBef>
            </a:pPr>
            <a:r>
              <a:rPr lang="en-AU" sz="1200" dirty="0"/>
              <a:t>Fabrication</a:t>
            </a:r>
          </a:p>
        </p:txBody>
      </p:sp>
      <p:sp>
        <p:nvSpPr>
          <p:cNvPr id="179215" name="Line 15"/>
          <p:cNvSpPr>
            <a:spLocks noChangeShapeType="1"/>
          </p:cNvSpPr>
          <p:nvPr/>
        </p:nvSpPr>
        <p:spPr bwMode="auto">
          <a:xfrm>
            <a:off x="5097405" y="1949393"/>
            <a:ext cx="0" cy="975652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sp>
        <p:nvSpPr>
          <p:cNvPr id="179216" name="Line 16"/>
          <p:cNvSpPr>
            <a:spLocks noChangeShapeType="1"/>
          </p:cNvSpPr>
          <p:nvPr/>
        </p:nvSpPr>
        <p:spPr bwMode="auto">
          <a:xfrm flipH="1">
            <a:off x="3376395" y="4427837"/>
            <a:ext cx="504825" cy="577849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pic>
        <p:nvPicPr>
          <p:cNvPr id="179217" name="Picture 17" descr="ASM_proste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25905" y="5004098"/>
            <a:ext cx="1887538" cy="1751012"/>
          </a:xfrm>
          <a:prstGeom prst="rect">
            <a:avLst/>
          </a:prstGeom>
          <a:noFill/>
        </p:spPr>
      </p:pic>
      <p:sp>
        <p:nvSpPr>
          <p:cNvPr id="179218" name="Line 18"/>
          <p:cNvSpPr>
            <a:spLocks noChangeShapeType="1"/>
          </p:cNvSpPr>
          <p:nvPr/>
        </p:nvSpPr>
        <p:spPr bwMode="auto">
          <a:xfrm>
            <a:off x="5249648" y="5075535"/>
            <a:ext cx="503237" cy="576263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sp>
        <p:nvSpPr>
          <p:cNvPr id="179219" name="Line 19"/>
          <p:cNvSpPr>
            <a:spLocks noChangeShapeType="1"/>
          </p:cNvSpPr>
          <p:nvPr/>
        </p:nvSpPr>
        <p:spPr bwMode="auto">
          <a:xfrm>
            <a:off x="6400601" y="4067472"/>
            <a:ext cx="936625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triangle" w="med" len="med"/>
            <a:tailEnd type="none" w="lg" len="lg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pic>
        <p:nvPicPr>
          <p:cNvPr id="179220" name="Picture 20" descr="ASM_A0_ALL_20070713_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DEB4"/>
              </a:clrFrom>
              <a:clrTo>
                <a:srgbClr val="F5DEB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7500" y="2987973"/>
            <a:ext cx="2016125" cy="1919287"/>
          </a:xfrm>
          <a:prstGeom prst="rect">
            <a:avLst/>
          </a:prstGeom>
          <a:noFill/>
        </p:spPr>
      </p:pic>
      <p:sp>
        <p:nvSpPr>
          <p:cNvPr id="20" name="Text Placeholder 6"/>
          <p:cNvSpPr txBox="1">
            <a:spLocks/>
          </p:cNvSpPr>
          <p:nvPr/>
        </p:nvSpPr>
        <p:spPr>
          <a:xfrm>
            <a:off x="180649" y="1949392"/>
            <a:ext cx="8792007" cy="20956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dirty="0" smtClean="0">
                <a:solidFill>
                  <a:srgbClr val="7F7F7F"/>
                </a:solidFill>
              </a:rPr>
              <a:t>many tools for different tasks</a:t>
            </a:r>
          </a:p>
          <a:p>
            <a:pPr>
              <a:lnSpc>
                <a:spcPct val="85000"/>
              </a:lnSpc>
              <a:spcBef>
                <a:spcPts val="196"/>
              </a:spcBef>
            </a:pPr>
            <a:endParaRPr lang="en-AU" dirty="0" smtClean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dirty="0" smtClean="0">
                <a:solidFill>
                  <a:schemeClr val="bg1"/>
                </a:solidFill>
              </a:rPr>
              <a:t>          design, analysis and documentation</a:t>
            </a:r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408889" y="2643669"/>
            <a:ext cx="8792007" cy="2095616"/>
          </a:xfrm>
        </p:spPr>
        <p:txBody>
          <a:bodyPr/>
          <a:lstStyle/>
          <a:p>
            <a:r>
              <a:rPr lang="en-AU" sz="1800" dirty="0" smtClean="0">
                <a:solidFill>
                  <a:srgbClr val="7F7F7F"/>
                </a:solidFill>
              </a:rPr>
              <a:t>many tools for different tasks</a:t>
            </a:r>
          </a:p>
          <a:p>
            <a:endParaRPr lang="en-AU" sz="1800" dirty="0" smtClean="0"/>
          </a:p>
          <a:p>
            <a:r>
              <a:rPr lang="en-AU" sz="1800" dirty="0" smtClean="0"/>
              <a:t>		design to fabrication of artificial reef</a:t>
            </a:r>
            <a:endParaRPr lang="en-AU" sz="1800" dirty="0"/>
          </a:p>
        </p:txBody>
      </p:sp>
      <p:pic>
        <p:nvPicPr>
          <p:cNvPr id="4" name="Picture 3" descr="Bool cut parts-001.jpg"/>
          <p:cNvPicPr>
            <a:picLocks noChangeAspect="1"/>
          </p:cNvPicPr>
          <p:nvPr/>
        </p:nvPicPr>
        <p:blipFill>
          <a:blip r:embed="rId2"/>
          <a:srcRect r="16609"/>
          <a:stretch>
            <a:fillRect/>
          </a:stretch>
        </p:blipFill>
        <p:spPr>
          <a:xfrm>
            <a:off x="7543638" y="3238500"/>
            <a:ext cx="1600362" cy="1702367"/>
          </a:xfrm>
          <a:prstGeom prst="rect">
            <a:avLst/>
          </a:prstGeom>
        </p:spPr>
      </p:pic>
      <p:pic>
        <p:nvPicPr>
          <p:cNvPr id="5" name="Picture 4" descr="JG Topostruct collage-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20" y="723900"/>
            <a:ext cx="1563024" cy="1543245"/>
          </a:xfrm>
          <a:prstGeom prst="rect">
            <a:avLst/>
          </a:prstGeom>
        </p:spPr>
      </p:pic>
      <p:sp>
        <p:nvSpPr>
          <p:cNvPr id="6" name="Line 16"/>
          <p:cNvSpPr>
            <a:spLocks noChangeShapeType="1"/>
          </p:cNvSpPr>
          <p:nvPr/>
        </p:nvSpPr>
        <p:spPr bwMode="auto">
          <a:xfrm flipV="1">
            <a:off x="3827704" y="1211594"/>
            <a:ext cx="472275" cy="201583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6358313" y="1110803"/>
            <a:ext cx="446578" cy="201583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pic>
        <p:nvPicPr>
          <p:cNvPr id="9" name="Picture 8" descr="IMG_13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672" y="4432300"/>
            <a:ext cx="1909259" cy="2425701"/>
          </a:xfrm>
          <a:prstGeom prst="rect">
            <a:avLst/>
          </a:prstGeom>
        </p:spPr>
      </p:pic>
      <p:pic>
        <p:nvPicPr>
          <p:cNvPr id="10" name="Picture 9" descr="reef topographic typologies bl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16341"/>
            <a:ext cx="1709391" cy="1422159"/>
          </a:xfrm>
          <a:prstGeom prst="rect">
            <a:avLst/>
          </a:prstGeom>
        </p:spPr>
      </p:pic>
      <p:sp>
        <p:nvSpPr>
          <p:cNvPr id="11" name="Line 16"/>
          <p:cNvSpPr>
            <a:spLocks noChangeShapeType="1"/>
          </p:cNvSpPr>
          <p:nvPr/>
        </p:nvSpPr>
        <p:spPr bwMode="auto">
          <a:xfrm flipV="1">
            <a:off x="1594812" y="2118714"/>
            <a:ext cx="446578" cy="201583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7325899" y="4940867"/>
            <a:ext cx="521008" cy="302373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7995768" y="2320297"/>
            <a:ext cx="223289" cy="503956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pic>
        <p:nvPicPr>
          <p:cNvPr id="15" name="Picture 14" descr="(in)human habitat -004.jpg"/>
          <p:cNvPicPr>
            <a:picLocks noChangeAspect="1"/>
          </p:cNvPicPr>
          <p:nvPr/>
        </p:nvPicPr>
        <p:blipFill>
          <a:blip r:embed="rId6"/>
          <a:srcRect l="1384" t="2204"/>
          <a:stretch>
            <a:fillRect/>
          </a:stretch>
        </p:blipFill>
        <p:spPr>
          <a:xfrm>
            <a:off x="4646430" y="4661467"/>
            <a:ext cx="2364868" cy="1490239"/>
          </a:xfrm>
          <a:prstGeom prst="rect">
            <a:avLst/>
          </a:prstGeom>
        </p:spPr>
      </p:pic>
      <p:sp>
        <p:nvSpPr>
          <p:cNvPr id="16" name="Line 16"/>
          <p:cNvSpPr>
            <a:spLocks noChangeShapeType="1"/>
          </p:cNvSpPr>
          <p:nvPr/>
        </p:nvSpPr>
        <p:spPr bwMode="auto">
          <a:xfrm flipH="1" flipV="1">
            <a:off x="3902133" y="5344032"/>
            <a:ext cx="521008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 type="none" w="lg" len="lg"/>
            <a:tailEnd type="triangle" w="med" len="med"/>
          </a:ln>
          <a:effectLst/>
        </p:spPr>
        <p:txBody>
          <a:bodyPr lIns="89812" tIns="44906" rIns="89812" bIns="44906"/>
          <a:lstStyle/>
          <a:p>
            <a:endParaRPr lang="en-AU"/>
          </a:p>
        </p:txBody>
      </p:sp>
      <p:pic>
        <p:nvPicPr>
          <p:cNvPr id="17" name="Picture 16" descr="Inner quartered-0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751" y="1110803"/>
            <a:ext cx="1393381" cy="1209494"/>
          </a:xfrm>
          <a:prstGeom prst="rect">
            <a:avLst/>
          </a:prstGeom>
        </p:spPr>
      </p:pic>
      <p:pic>
        <p:nvPicPr>
          <p:cNvPr id="18" name="Picture 17" descr="Maya outerfinal-0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830" y="305282"/>
            <a:ext cx="1875925" cy="1612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rawing - Section render w seafo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16100"/>
            <a:ext cx="9144000" cy="676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3050_1.jpg"/>
          <p:cNvPicPr>
            <a:picLocks/>
          </p:cNvPicPr>
          <p:nvPr/>
        </p:nvPicPr>
        <p:blipFill>
          <a:blip r:embed="rId2"/>
          <a:srcRect l="6228" t="19327" r="4152" b="6442"/>
          <a:stretch>
            <a:fillRect/>
          </a:stretch>
        </p:blipFill>
        <p:spPr>
          <a:xfrm>
            <a:off x="24978" y="0"/>
            <a:ext cx="9127678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2369346" y="5344032"/>
            <a:ext cx="6774654" cy="809693"/>
          </a:xfrm>
        </p:spPr>
        <p:txBody>
          <a:bodyPr/>
          <a:lstStyle/>
          <a:p>
            <a:r>
              <a:rPr lang="en-AU" sz="3500" dirty="0" smtClean="0"/>
              <a:t>new techniques,  new constraints</a:t>
            </a:r>
            <a:endParaRPr lang="en-AU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idx="10"/>
          </p:nvPr>
        </p:nvSpPr>
        <p:spPr>
          <a:xfrm>
            <a:off x="175220" y="4452786"/>
            <a:ext cx="2146058" cy="2071591"/>
          </a:xfrm>
        </p:spPr>
        <p:txBody>
          <a:bodyPr/>
          <a:lstStyle/>
          <a:p>
            <a:r>
              <a:rPr lang="en-AU" sz="2000" dirty="0" smtClean="0"/>
              <a:t>one key piece of information is the location of reinforcement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8" descr="GRID PIC 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2089" y="3467100"/>
            <a:ext cx="4965940" cy="310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6" descr="GRID PIC 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2089" y="571499"/>
            <a:ext cx="2076278" cy="240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026" r="10546"/>
          <a:stretch>
            <a:fillRect/>
          </a:stretch>
        </p:blipFill>
        <p:spPr bwMode="auto">
          <a:xfrm>
            <a:off x="6084206" y="584200"/>
            <a:ext cx="2707901" cy="241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75220" y="2202711"/>
            <a:ext cx="2146058" cy="20715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898124" rtl="0" eaLnBrk="1" fontAlgn="auto" latinLnBrk="0" hangingPunct="1">
              <a:lnSpc>
                <a:spcPct val="85000"/>
              </a:lnSpc>
              <a:spcBef>
                <a:spcPts val="196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taichung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metropolitan </a:t>
            </a:r>
            <a:b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 house</a:t>
            </a:r>
          </a:p>
          <a:p>
            <a:pPr marL="0" marR="0" lvl="0" indent="0" algn="l" defTabSz="898124" rtl="0" eaLnBrk="1" fontAlgn="auto" latinLnBrk="0" hangingPunct="1">
              <a:lnSpc>
                <a:spcPct val="85000"/>
              </a:lnSpc>
              <a:spcBef>
                <a:spcPts val="196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oyo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ito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associates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60609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548" y="641469"/>
            <a:ext cx="3529114" cy="274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 r="16439"/>
          <a:stretch>
            <a:fillRect/>
          </a:stretch>
        </p:blipFill>
        <p:spPr bwMode="auto">
          <a:xfrm>
            <a:off x="5894098" y="647700"/>
            <a:ext cx="3038678" cy="579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175220" y="2381195"/>
            <a:ext cx="2146058" cy="20715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85000"/>
              </a:lnSpc>
              <a:spcBef>
                <a:spcPts val="196"/>
              </a:spcBef>
              <a:defRPr/>
            </a:pPr>
            <a:r>
              <a:rPr lang="en-GB" sz="2000" dirty="0" smtClean="0">
                <a:solidFill>
                  <a:schemeClr val="bg1"/>
                </a:solidFill>
              </a:rPr>
              <a:t>information from 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the model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on site</a:t>
            </a:r>
          </a:p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  <a:t>pouring concrete </a:t>
            </a:r>
          </a:p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AU" sz="2000" dirty="0" err="1" smtClean="0">
                <a:solidFill>
                  <a:schemeClr val="bg1">
                    <a:lumMod val="50000"/>
                  </a:schemeClr>
                </a:solidFill>
              </a:rPr>
              <a:t>taiwan</a:t>
            </a: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sz="2000" dirty="0" err="1" smtClean="0">
                <a:solidFill>
                  <a:schemeClr val="bg1">
                    <a:lumMod val="50000"/>
                  </a:schemeClr>
                </a:solidFill>
              </a:rPr>
              <a:t>february</a:t>
            </a:r>
            <a:r>
              <a:rPr lang="en-AU" sz="2000" dirty="0" smtClean="0">
                <a:solidFill>
                  <a:schemeClr val="bg1">
                    <a:lumMod val="50000"/>
                  </a:schemeClr>
                </a:solidFill>
              </a:rPr>
              <a:t> 2012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b="10049"/>
          <a:stretch>
            <a:fillRect/>
          </a:stretch>
        </p:blipFill>
        <p:spPr bwMode="auto">
          <a:xfrm>
            <a:off x="2168247" y="3695700"/>
            <a:ext cx="3529114" cy="274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60609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73716" y="643467"/>
            <a:ext cx="8792007" cy="2095616"/>
          </a:xfrm>
        </p:spPr>
        <p:txBody>
          <a:bodyPr/>
          <a:lstStyle/>
          <a:p>
            <a:r>
              <a:rPr lang="en-AU" sz="1800" dirty="0" smtClean="0"/>
              <a:t>new techniques, new constraints	</a:t>
            </a:r>
            <a:endParaRPr lang="en-AU" sz="1800" dirty="0"/>
          </a:p>
        </p:txBody>
      </p:sp>
      <p:pic>
        <p:nvPicPr>
          <p:cNvPr id="5" name="MVI_7859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90800" y="1752600"/>
            <a:ext cx="56642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xplode detail 1.jpg"/>
          <p:cNvPicPr>
            <a:picLocks noChangeAspect="1"/>
          </p:cNvPicPr>
          <p:nvPr/>
        </p:nvPicPr>
        <p:blipFill>
          <a:blip r:embed="rId2"/>
          <a:srcRect l="6201"/>
          <a:stretch>
            <a:fillRect/>
          </a:stretch>
        </p:blipFill>
        <p:spPr>
          <a:xfrm>
            <a:off x="4078162" y="1"/>
            <a:ext cx="4749518" cy="396239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364693" y="3690606"/>
            <a:ext cx="5038735" cy="705537"/>
          </a:xfrm>
        </p:spPr>
        <p:txBody>
          <a:bodyPr/>
          <a:lstStyle/>
          <a:p>
            <a:pPr lvl="0"/>
            <a:r>
              <a:rPr lang="en-AU" sz="1800" dirty="0" smtClean="0"/>
              <a:t>new techniques, new constraints	break it down</a:t>
            </a:r>
          </a:p>
          <a:p>
            <a:endParaRPr lang="en-AU" sz="1800" dirty="0"/>
          </a:p>
        </p:txBody>
      </p:sp>
      <p:pic>
        <p:nvPicPr>
          <p:cNvPr id="14" name="Picture 13" descr="Perspective Monolite Villa Boulder - Monolite and Faan Studio.jpg"/>
          <p:cNvPicPr>
            <a:picLocks noChangeAspect="1"/>
          </p:cNvPicPr>
          <p:nvPr/>
        </p:nvPicPr>
        <p:blipFill>
          <a:blip r:embed="rId3"/>
          <a:srcRect l="2884"/>
          <a:stretch>
            <a:fillRect/>
          </a:stretch>
        </p:blipFill>
        <p:spPr>
          <a:xfrm>
            <a:off x="0" y="4813300"/>
            <a:ext cx="4356100" cy="1736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73716" y="1312385"/>
            <a:ext cx="8792007" cy="2095616"/>
          </a:xfrm>
        </p:spPr>
        <p:txBody>
          <a:bodyPr/>
          <a:lstStyle/>
          <a:p>
            <a:r>
              <a:rPr lang="en-AU" sz="1800" dirty="0" smtClean="0"/>
              <a:t>new techniques, new constraints	resolution?</a:t>
            </a:r>
            <a:endParaRPr lang="en-AU" sz="1800" dirty="0"/>
          </a:p>
        </p:txBody>
      </p:sp>
      <p:pic>
        <p:nvPicPr>
          <p:cNvPr id="3" name="Picture 2" descr="Contoured 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78" y="3784600"/>
            <a:ext cx="4689071" cy="2672336"/>
          </a:xfrm>
          <a:prstGeom prst="rect">
            <a:avLst/>
          </a:prstGeom>
        </p:spPr>
      </p:pic>
      <p:pic>
        <p:nvPicPr>
          <p:cNvPr id="4" name="Picture 3" descr="Column sec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727" y="909221"/>
            <a:ext cx="3498196" cy="3751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552797" y="722145"/>
            <a:ext cx="5517804" cy="2095616"/>
          </a:xfrm>
        </p:spPr>
        <p:txBody>
          <a:bodyPr/>
          <a:lstStyle/>
          <a:p>
            <a:r>
              <a:rPr lang="en-AU" sz="1800" dirty="0" smtClean="0"/>
              <a:t>this all means…    	the future of fabrication for </a:t>
            </a:r>
          </a:p>
          <a:p>
            <a:r>
              <a:rPr lang="en-AU" sz="1800" dirty="0" smtClean="0"/>
              <a:t>		construction necessitates the </a:t>
            </a:r>
          </a:p>
          <a:p>
            <a:r>
              <a:rPr lang="en-AU" sz="1800" dirty="0" smtClean="0"/>
              <a:t>		creation of new processes </a:t>
            </a:r>
          </a:p>
          <a:p>
            <a:r>
              <a:rPr lang="en-AU" sz="1800" dirty="0" smtClean="0"/>
              <a:t>		and new workflows</a:t>
            </a:r>
            <a:endParaRPr lang="en-AU" sz="1800" dirty="0"/>
          </a:p>
        </p:txBody>
      </p:sp>
      <p:pic>
        <p:nvPicPr>
          <p:cNvPr id="5" name="Picture 4" descr="Factory layout no titleblock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7" y="3175000"/>
            <a:ext cx="5061220" cy="3418842"/>
          </a:xfrm>
          <a:prstGeom prst="rect">
            <a:avLst/>
          </a:prstGeom>
        </p:spPr>
      </p:pic>
      <p:pic>
        <p:nvPicPr>
          <p:cNvPr id="6" name="Picture 5" descr="1 production coloured 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23" y="606847"/>
            <a:ext cx="2252522" cy="2618954"/>
          </a:xfrm>
          <a:prstGeom prst="rect">
            <a:avLst/>
          </a:prstGeom>
        </p:spPr>
      </p:pic>
      <p:sp>
        <p:nvSpPr>
          <p:cNvPr id="7" name="Double Bracket 6"/>
          <p:cNvSpPr/>
          <p:nvPr/>
        </p:nvSpPr>
        <p:spPr>
          <a:xfrm>
            <a:off x="2413538" y="4100180"/>
            <a:ext cx="521008" cy="528040"/>
          </a:xfrm>
          <a:prstGeom prst="bracketPair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75224" y="4376018"/>
            <a:ext cx="8792007" cy="3510893"/>
          </a:xfrm>
        </p:spPr>
        <p:txBody>
          <a:bodyPr/>
          <a:lstStyle/>
          <a:p>
            <a:r>
              <a:rPr lang="en-AU" sz="1800" dirty="0" smtClean="0">
                <a:ln>
                  <a:solidFill>
                    <a:srgbClr val="666666"/>
                  </a:solidFill>
                </a:ln>
                <a:solidFill>
                  <a:srgbClr val="7F7F7F"/>
                </a:solidFill>
              </a:rPr>
              <a:t>scaling up</a:t>
            </a:r>
          </a:p>
          <a:p>
            <a:endParaRPr lang="en-AU" sz="1800" dirty="0" smtClean="0">
              <a:ln>
                <a:solidFill>
                  <a:srgbClr val="666666"/>
                </a:solidFill>
              </a:ln>
              <a:solidFill>
                <a:srgbClr val="7F7F7F"/>
              </a:solidFill>
            </a:endParaRPr>
          </a:p>
          <a:p>
            <a:r>
              <a:rPr lang="en-AU" sz="1800" dirty="0" smtClean="0">
                <a:ln>
                  <a:solidFill>
                    <a:srgbClr val="666666"/>
                  </a:solidFill>
                </a:ln>
                <a:solidFill>
                  <a:srgbClr val="7F7F7F"/>
                </a:solidFill>
              </a:rPr>
              <a:t>many tools for different tasks</a:t>
            </a:r>
          </a:p>
          <a:p>
            <a:endParaRPr lang="en-AU" sz="1800" dirty="0" smtClean="0">
              <a:ln>
                <a:solidFill>
                  <a:srgbClr val="666666"/>
                </a:solidFill>
              </a:ln>
              <a:solidFill>
                <a:srgbClr val="7F7F7F"/>
              </a:solidFill>
            </a:endParaRPr>
          </a:p>
          <a:p>
            <a:r>
              <a:rPr lang="en-AU" sz="1800" dirty="0" smtClean="0">
                <a:ln>
                  <a:solidFill>
                    <a:srgbClr val="666666"/>
                  </a:solidFill>
                </a:ln>
                <a:solidFill>
                  <a:srgbClr val="7F7F7F"/>
                </a:solidFill>
              </a:rPr>
              <a:t>new techniques, new constraints</a:t>
            </a:r>
          </a:p>
          <a:p>
            <a:endParaRPr lang="en-AU" sz="1800" dirty="0" smtClean="0">
              <a:ln>
                <a:solidFill>
                  <a:srgbClr val="666666"/>
                </a:solidFill>
              </a:ln>
              <a:solidFill>
                <a:srgbClr val="7F7F7F"/>
              </a:solidFill>
            </a:endParaRPr>
          </a:p>
          <a:p>
            <a:endParaRPr lang="en-AU" sz="1800" dirty="0" smtClean="0">
              <a:ln>
                <a:solidFill>
                  <a:srgbClr val="666666"/>
                </a:solidFill>
              </a:ln>
              <a:solidFill>
                <a:srgbClr val="7F7F7F"/>
              </a:solidFill>
            </a:endParaRPr>
          </a:p>
          <a:p>
            <a:endParaRPr lang="en-AU" sz="1800" dirty="0" smtClean="0">
              <a:ln>
                <a:solidFill>
                  <a:srgbClr val="666666"/>
                </a:solidFill>
              </a:ln>
              <a:solidFill>
                <a:srgbClr val="7F7F7F"/>
              </a:solidFill>
            </a:endParaRPr>
          </a:p>
          <a:p>
            <a:endParaRPr lang="en-AU" sz="1800" dirty="0" smtClean="0">
              <a:ln>
                <a:solidFill>
                  <a:srgbClr val="666666"/>
                </a:solidFill>
              </a:ln>
              <a:solidFill>
                <a:srgbClr val="7F7F7F"/>
              </a:solidFill>
            </a:endParaRPr>
          </a:p>
          <a:p>
            <a:endParaRPr lang="en-AU" sz="1800" dirty="0" smtClean="0">
              <a:ln>
                <a:solidFill>
                  <a:srgbClr val="666666"/>
                </a:solidFill>
              </a:ln>
              <a:solidFill>
                <a:srgbClr val="7F7F7F"/>
              </a:solidFill>
            </a:endParaRPr>
          </a:p>
          <a:p>
            <a:endParaRPr lang="en-AU" sz="180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75224" y="3025835"/>
            <a:ext cx="7743869" cy="8096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sz="3500" dirty="0" smtClean="0">
                <a:solidFill>
                  <a:schemeClr val="bg1"/>
                </a:solidFill>
              </a:rPr>
              <a:t>fabrication in 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351994" y="3328209"/>
            <a:ext cx="8792007" cy="2095616"/>
          </a:xfrm>
        </p:spPr>
        <p:txBody>
          <a:bodyPr/>
          <a:lstStyle/>
          <a:p>
            <a:r>
              <a:rPr lang="en-AU" dirty="0" smtClean="0"/>
              <a:t>thank you		questions?</a:t>
            </a:r>
            <a:endParaRPr lang="en-AU" dirty="0"/>
          </a:p>
        </p:txBody>
      </p:sp>
      <p:sp>
        <p:nvSpPr>
          <p:cNvPr id="8" name="Title 8"/>
          <p:cNvSpPr txBox="1">
            <a:spLocks/>
          </p:cNvSpPr>
          <p:nvPr/>
        </p:nvSpPr>
        <p:spPr>
          <a:xfrm>
            <a:off x="288494" y="5104933"/>
            <a:ext cx="9038279" cy="1952551"/>
          </a:xfrm>
          <a:prstGeom prst="rect">
            <a:avLst/>
          </a:prstGeom>
        </p:spPr>
        <p:txBody>
          <a:bodyPr lIns="89812" tIns="44906" rIns="89812" bIns="44906"/>
          <a:lstStyle/>
          <a:p>
            <a:pPr>
              <a:lnSpc>
                <a:spcPct val="85000"/>
              </a:lnSpc>
              <a:spcBef>
                <a:spcPts val="196"/>
              </a:spcBef>
              <a:defRPr/>
            </a:pPr>
            <a:r>
              <a:rPr lang="en-AU" dirty="0" smtClean="0">
                <a:solidFill>
                  <a:srgbClr val="7F7F7F"/>
                </a:solidFill>
                <a:ea typeface="+mj-ea"/>
                <a:cs typeface="+mj-cs"/>
              </a:rPr>
              <a:t>Andrew Maher	Digital Innovation, Arup</a:t>
            </a:r>
          </a:p>
          <a:p>
            <a:pPr>
              <a:lnSpc>
                <a:spcPct val="85000"/>
              </a:lnSpc>
              <a:spcBef>
                <a:spcPts val="196"/>
              </a:spcBef>
              <a:defRPr/>
            </a:pPr>
            <a:r>
              <a:rPr lang="en-AU" dirty="0" smtClean="0">
                <a:solidFill>
                  <a:srgbClr val="7F7F7F"/>
                </a:solidFill>
                <a:ea typeface="+mj-ea"/>
                <a:cs typeface="+mj-cs"/>
              </a:rPr>
              <a:t/>
            </a:r>
            <a:br>
              <a:rPr lang="en-AU" dirty="0" smtClean="0">
                <a:solidFill>
                  <a:srgbClr val="7F7F7F"/>
                </a:solidFill>
                <a:ea typeface="+mj-ea"/>
                <a:cs typeface="+mj-cs"/>
              </a:rPr>
            </a:br>
            <a:r>
              <a:rPr lang="en-AU" dirty="0" smtClean="0">
                <a:solidFill>
                  <a:srgbClr val="7F7F7F"/>
                </a:solidFill>
                <a:ea typeface="+mj-ea"/>
                <a:cs typeface="+mj-cs"/>
              </a:rPr>
              <a:t>James Gardiner	Engineering Excellence Group, Laing O’Rourke</a:t>
            </a:r>
            <a:endParaRPr lang="en-AU" dirty="0">
              <a:solidFill>
                <a:srgbClr val="7F7F7F"/>
              </a:solidFill>
              <a:ea typeface="+mj-ea"/>
              <a:cs typeface="+mj-cs"/>
            </a:endParaRPr>
          </a:p>
        </p:txBody>
      </p:sp>
      <p:pic>
        <p:nvPicPr>
          <p:cNvPr id="9" name="Picture 8" descr="Wall02 outer render exploded 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330" y="199483"/>
            <a:ext cx="3179680" cy="390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C:\Documents and Settings\Andrew.Maher\Desktop\BEM Europe\IMG_0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697" cy="7712147"/>
          </a:xfrm>
          <a:prstGeom prst="rect">
            <a:avLst/>
          </a:prstGeom>
          <a:noFill/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5272067" y="404847"/>
            <a:ext cx="7743869" cy="8096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sz="3500" dirty="0" smtClean="0">
                <a:solidFill>
                  <a:schemeClr val="bg1"/>
                </a:solidFill>
              </a:rPr>
              <a:t>scaling up</a:t>
            </a:r>
            <a:endParaRPr lang="en-AU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266067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 descr="C:\Documents and Settings\Andrew.Maher\Desktop\110112 metropol parasol0001.JPG"/>
          <p:cNvPicPr>
            <a:picLocks noChangeAspect="1" noChangeArrowheads="1"/>
          </p:cNvPicPr>
          <p:nvPr/>
        </p:nvPicPr>
        <p:blipFill>
          <a:blip r:embed="rId2" cstate="print"/>
          <a:srcRect l="13920" t="20888" r="20247" b="24685"/>
          <a:stretch>
            <a:fillRect/>
          </a:stretch>
        </p:blipFill>
        <p:spPr bwMode="auto">
          <a:xfrm>
            <a:off x="0" y="0"/>
            <a:ext cx="9174332" cy="6841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831.jpg"/>
          <p:cNvPicPr>
            <a:picLocks noChangeAspect="1"/>
          </p:cNvPicPr>
          <p:nvPr/>
        </p:nvPicPr>
        <p:blipFill>
          <a:blip r:embed="rId2"/>
          <a:srcRect t="16056"/>
          <a:stretch>
            <a:fillRect/>
          </a:stretch>
        </p:blipFill>
        <p:spPr>
          <a:xfrm>
            <a:off x="0" y="12701"/>
            <a:ext cx="9144000" cy="6857999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175224" y="5560315"/>
            <a:ext cx="7743869" cy="8096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196"/>
              </a:spcBef>
            </a:pPr>
            <a:r>
              <a:rPr lang="en-AU" sz="3500" dirty="0" smtClean="0"/>
              <a:t>scaling up</a:t>
            </a:r>
            <a:endParaRPr lang="en-AU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 sz="1800" dirty="0" smtClean="0">
                <a:ln>
                  <a:solidFill>
                    <a:srgbClr val="666666"/>
                  </a:solidFill>
                </a:ln>
                <a:solidFill>
                  <a:srgbClr val="7F7F7F"/>
                </a:solidFill>
              </a:rPr>
              <a:t>scaling up</a:t>
            </a:r>
          </a:p>
          <a:p>
            <a:endParaRPr lang="en-AU" sz="1800" dirty="0" smtClean="0"/>
          </a:p>
          <a:p>
            <a:r>
              <a:rPr lang="en-AU" sz="1800" dirty="0" smtClean="0"/>
              <a:t>adaptation</a:t>
            </a:r>
            <a:endParaRPr lang="en-AU" sz="1800" dirty="0"/>
          </a:p>
        </p:txBody>
      </p:sp>
      <p:pic>
        <p:nvPicPr>
          <p:cNvPr id="14" name="Picture 13" descr="construction new.jpg"/>
          <p:cNvPicPr>
            <a:picLocks noChangeAspect="1"/>
          </p:cNvPicPr>
          <p:nvPr/>
        </p:nvPicPr>
        <p:blipFill>
          <a:blip r:embed="rId2"/>
          <a:srcRect t="9689"/>
          <a:stretch>
            <a:fillRect/>
          </a:stretch>
        </p:blipFill>
        <p:spPr>
          <a:xfrm>
            <a:off x="3809599" y="-18657"/>
            <a:ext cx="5334401" cy="6876657"/>
          </a:xfrm>
          <a:prstGeom prst="rect">
            <a:avLst/>
          </a:prstGeom>
        </p:spPr>
      </p:pic>
      <p:pic>
        <p:nvPicPr>
          <p:cNvPr id="4" name="Picture 3" descr="1 production coloured 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23" y="530647"/>
            <a:ext cx="1757477" cy="186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idx="10"/>
          </p:nvPr>
        </p:nvSpPr>
        <p:spPr>
          <a:xfrm>
            <a:off x="351994" y="4235329"/>
            <a:ext cx="8792007" cy="2095616"/>
          </a:xfrm>
        </p:spPr>
        <p:txBody>
          <a:bodyPr/>
          <a:lstStyle/>
          <a:p>
            <a:r>
              <a:rPr lang="en-AU" sz="1800" dirty="0" smtClean="0">
                <a:solidFill>
                  <a:srgbClr val="7F7F7F"/>
                </a:solidFill>
              </a:rPr>
              <a:t>scaling up</a:t>
            </a:r>
          </a:p>
          <a:p>
            <a:endParaRPr lang="en-AU" sz="1800" dirty="0" smtClean="0"/>
          </a:p>
          <a:p>
            <a:r>
              <a:rPr lang="en-AU" sz="1800" dirty="0" smtClean="0"/>
              <a:t>one material	many functions</a:t>
            </a:r>
            <a:endParaRPr lang="en-AU" sz="1800" dirty="0"/>
          </a:p>
        </p:txBody>
      </p:sp>
      <p:pic>
        <p:nvPicPr>
          <p:cNvPr id="10" name="Picture 9" descr="interior building assembly concept ske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397" y="0"/>
            <a:ext cx="543060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175224" y="4937504"/>
            <a:ext cx="7743869" cy="809693"/>
          </a:xfrm>
        </p:spPr>
        <p:txBody>
          <a:bodyPr/>
          <a:lstStyle/>
          <a:p>
            <a:r>
              <a:rPr lang="en-AU" sz="3500" dirty="0" smtClean="0"/>
              <a:t>many tools for different tasks</a:t>
            </a:r>
            <a:endParaRPr lang="en-AU" sz="3500" dirty="0"/>
          </a:p>
        </p:txBody>
      </p:sp>
      <p:pic>
        <p:nvPicPr>
          <p:cNvPr id="5" name="Picture 2" descr="TM_PDM_SStruc_Mereged_0903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8346" y="0"/>
            <a:ext cx="6505656" cy="505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39265" name="Picture 1" descr="C:\Documents and Settings\Andrew.Maher\Desktop\Job 150092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54586"/>
            <a:ext cx="9144000" cy="80487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RUP_master">
      <a:dk1>
        <a:sysClr val="windowText" lastClr="000000"/>
      </a:dk1>
      <a:lt1>
        <a:sysClr val="window" lastClr="FFFFFF"/>
      </a:lt1>
      <a:dk2>
        <a:srgbClr val="666666"/>
      </a:dk2>
      <a:lt2>
        <a:srgbClr val="7F7F7F"/>
      </a:lt2>
      <a:accent1>
        <a:srgbClr val="C1C1C1"/>
      </a:accent1>
      <a:accent2>
        <a:srgbClr val="27AAE1"/>
      </a:accent2>
      <a:accent3>
        <a:srgbClr val="06AB71"/>
      </a:accent3>
      <a:accent4>
        <a:srgbClr val="F15A22"/>
      </a:accent4>
      <a:accent5>
        <a:srgbClr val="595959"/>
      </a:accent5>
      <a:accent6>
        <a:srgbClr val="666666"/>
      </a:accent6>
      <a:hlink>
        <a:srgbClr val="999999"/>
      </a:hlink>
      <a:folHlink>
        <a:srgbClr val="27AAE1"/>
      </a:folHlink>
    </a:clrScheme>
    <a:fontScheme name="ARU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4544</TotalTime>
  <Words>201</Words>
  <Application>Microsoft Macintosh PowerPoint</Application>
  <PresentationFormat>On-screen Show (4:3)</PresentationFormat>
  <Paragraphs>55</Paragraphs>
  <Slides>20</Slides>
  <Notes>0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>Hewlett-Packard Company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paddyrogers</dc:creator>
  <cp:keywords/>
  <dc:description/>
  <cp:lastModifiedBy>James Gardiner</cp:lastModifiedBy>
  <cp:revision>201</cp:revision>
  <cp:lastPrinted>2012-03-22T12:46:13Z</cp:lastPrinted>
  <dcterms:created xsi:type="dcterms:W3CDTF">2012-08-27T00:20:23Z</dcterms:created>
  <dcterms:modified xsi:type="dcterms:W3CDTF">2012-08-27T01:53:17Z</dcterms:modified>
  <cp:category/>
</cp:coreProperties>
</file>