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95" r:id="rId2"/>
    <p:sldId id="303" r:id="rId3"/>
    <p:sldId id="296" r:id="rId4"/>
    <p:sldId id="26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69" r:id="rId15"/>
    <p:sldId id="270" r:id="rId16"/>
    <p:sldId id="268" r:id="rId17"/>
    <p:sldId id="272" r:id="rId18"/>
    <p:sldId id="271" r:id="rId19"/>
    <p:sldId id="285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00CC"/>
    <a:srgbClr val="FF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146" autoAdjust="0"/>
    <p:restoredTop sz="94660"/>
  </p:normalViewPr>
  <p:slideViewPr>
    <p:cSldViewPr>
      <p:cViewPr varScale="1">
        <p:scale>
          <a:sx n="138" d="100"/>
          <a:sy n="138" d="100"/>
        </p:scale>
        <p:origin x="-10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66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96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18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009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14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95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187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56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420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84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1D9B-A689-44BE-9C2A-697ACB51D272}" type="datetimeFigureOut">
              <a:rPr lang="es-AR" smtClean="0"/>
              <a:pPr/>
              <a:t>8/25/12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5D81-588B-4A17-8562-9DC8B31F1FE8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3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1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83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0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2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1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1163778" y="4645585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CuadroTexto"/>
          <p:cNvSpPr txBox="1"/>
          <p:nvPr/>
        </p:nvSpPr>
        <p:spPr>
          <a:xfrm>
            <a:off x="1173473" y="3728617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430813" y="3886200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430813" y="4797152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0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1163778" y="4645585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CuadroTexto"/>
          <p:cNvSpPr txBox="1"/>
          <p:nvPr/>
        </p:nvSpPr>
        <p:spPr>
          <a:xfrm>
            <a:off x="1173473" y="3728617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430813" y="3886200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430813" y="479715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0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4" name="223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237 CuadroTexto"/>
          <p:cNvSpPr txBox="1"/>
          <p:nvPr/>
        </p:nvSpPr>
        <p:spPr>
          <a:xfrm>
            <a:off x="2701686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886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12" name="611 Elipse"/>
          <p:cNvSpPr/>
          <p:nvPr/>
        </p:nvSpPr>
        <p:spPr>
          <a:xfrm>
            <a:off x="2954582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" name="613 Elipse"/>
          <p:cNvSpPr/>
          <p:nvPr/>
        </p:nvSpPr>
        <p:spPr>
          <a:xfrm>
            <a:off x="3853962" y="50935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5" name="614 Elipse"/>
          <p:cNvSpPr/>
          <p:nvPr/>
        </p:nvSpPr>
        <p:spPr>
          <a:xfrm>
            <a:off x="4294394" y="510195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6" name="615 Elipse"/>
          <p:cNvSpPr/>
          <p:nvPr/>
        </p:nvSpPr>
        <p:spPr>
          <a:xfrm>
            <a:off x="4753342" y="510195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7" name="616 Elipse"/>
          <p:cNvSpPr/>
          <p:nvPr/>
        </p:nvSpPr>
        <p:spPr>
          <a:xfrm>
            <a:off x="5193774" y="51103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8" name="617 Elipse"/>
          <p:cNvSpPr/>
          <p:nvPr/>
        </p:nvSpPr>
        <p:spPr>
          <a:xfrm>
            <a:off x="5652722" y="51103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9" name="618 Elipse"/>
          <p:cNvSpPr/>
          <p:nvPr/>
        </p:nvSpPr>
        <p:spPr>
          <a:xfrm>
            <a:off x="6057268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0" name="619 Elipse"/>
          <p:cNvSpPr/>
          <p:nvPr/>
        </p:nvSpPr>
        <p:spPr>
          <a:xfrm>
            <a:off x="6516216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3" name="622 Elipse"/>
          <p:cNvSpPr/>
          <p:nvPr/>
        </p:nvSpPr>
        <p:spPr>
          <a:xfrm>
            <a:off x="2954582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5" name="624 Elipse"/>
          <p:cNvSpPr/>
          <p:nvPr/>
        </p:nvSpPr>
        <p:spPr>
          <a:xfrm>
            <a:off x="3853962" y="40854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6" name="625 Elipse"/>
          <p:cNvSpPr/>
          <p:nvPr/>
        </p:nvSpPr>
        <p:spPr>
          <a:xfrm>
            <a:off x="4294394" y="409384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7" name="626 Elipse"/>
          <p:cNvSpPr/>
          <p:nvPr/>
        </p:nvSpPr>
        <p:spPr>
          <a:xfrm>
            <a:off x="4753342" y="409384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8" name="627 Elipse"/>
          <p:cNvSpPr/>
          <p:nvPr/>
        </p:nvSpPr>
        <p:spPr>
          <a:xfrm>
            <a:off x="5193774" y="410222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9" name="628 Elipse"/>
          <p:cNvSpPr/>
          <p:nvPr/>
        </p:nvSpPr>
        <p:spPr>
          <a:xfrm>
            <a:off x="5652722" y="410222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0" name="629 Elipse"/>
          <p:cNvSpPr/>
          <p:nvPr/>
        </p:nvSpPr>
        <p:spPr>
          <a:xfrm>
            <a:off x="6057268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1" name="630 Elipse"/>
          <p:cNvSpPr/>
          <p:nvPr/>
        </p:nvSpPr>
        <p:spPr>
          <a:xfrm>
            <a:off x="6516216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4" name="633 Elipse"/>
          <p:cNvSpPr/>
          <p:nvPr/>
        </p:nvSpPr>
        <p:spPr>
          <a:xfrm>
            <a:off x="3170606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6" name="635 Elipse"/>
          <p:cNvSpPr/>
          <p:nvPr/>
        </p:nvSpPr>
        <p:spPr>
          <a:xfrm>
            <a:off x="4069986" y="4564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7" name="636 Elipse"/>
          <p:cNvSpPr/>
          <p:nvPr/>
        </p:nvSpPr>
        <p:spPr>
          <a:xfrm>
            <a:off x="4510418" y="4572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8" name="637 Elipse"/>
          <p:cNvSpPr/>
          <p:nvPr/>
        </p:nvSpPr>
        <p:spPr>
          <a:xfrm>
            <a:off x="4969366" y="4572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9" name="638 Elipse"/>
          <p:cNvSpPr/>
          <p:nvPr/>
        </p:nvSpPr>
        <p:spPr>
          <a:xfrm>
            <a:off x="5409798" y="458112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0" name="639 Elipse"/>
          <p:cNvSpPr/>
          <p:nvPr/>
        </p:nvSpPr>
        <p:spPr>
          <a:xfrm>
            <a:off x="5868746" y="458112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1" name="640 Elipse"/>
          <p:cNvSpPr/>
          <p:nvPr/>
        </p:nvSpPr>
        <p:spPr>
          <a:xfrm>
            <a:off x="6273292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2" name="641 Elipse"/>
          <p:cNvSpPr/>
          <p:nvPr/>
        </p:nvSpPr>
        <p:spPr>
          <a:xfrm>
            <a:off x="6732240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5" name="644 Elipse"/>
          <p:cNvSpPr/>
          <p:nvPr/>
        </p:nvSpPr>
        <p:spPr>
          <a:xfrm>
            <a:off x="3170606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7" name="646 Elipse"/>
          <p:cNvSpPr/>
          <p:nvPr/>
        </p:nvSpPr>
        <p:spPr>
          <a:xfrm>
            <a:off x="4069986" y="358140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8" name="647 Elipse"/>
          <p:cNvSpPr/>
          <p:nvPr/>
        </p:nvSpPr>
        <p:spPr>
          <a:xfrm>
            <a:off x="4510418" y="35897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9" name="648 Elipse"/>
          <p:cNvSpPr/>
          <p:nvPr/>
        </p:nvSpPr>
        <p:spPr>
          <a:xfrm>
            <a:off x="4969366" y="35897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0" name="649 Elipse"/>
          <p:cNvSpPr/>
          <p:nvPr/>
        </p:nvSpPr>
        <p:spPr>
          <a:xfrm>
            <a:off x="5409798" y="35981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1" name="650 Elipse"/>
          <p:cNvSpPr/>
          <p:nvPr/>
        </p:nvSpPr>
        <p:spPr>
          <a:xfrm>
            <a:off x="5868746" y="35981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2" name="651 Elipse"/>
          <p:cNvSpPr/>
          <p:nvPr/>
        </p:nvSpPr>
        <p:spPr>
          <a:xfrm>
            <a:off x="6273292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3" name="652 Elipse"/>
          <p:cNvSpPr/>
          <p:nvPr/>
        </p:nvSpPr>
        <p:spPr>
          <a:xfrm>
            <a:off x="6732240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6" name="655 Elipse"/>
          <p:cNvSpPr/>
          <p:nvPr/>
        </p:nvSpPr>
        <p:spPr>
          <a:xfrm>
            <a:off x="3170606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8" name="657 Elipse"/>
          <p:cNvSpPr/>
          <p:nvPr/>
        </p:nvSpPr>
        <p:spPr>
          <a:xfrm>
            <a:off x="4069986" y="25732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9" name="658 Elipse"/>
          <p:cNvSpPr/>
          <p:nvPr/>
        </p:nvSpPr>
        <p:spPr>
          <a:xfrm>
            <a:off x="4510418" y="25816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0" name="659 Elipse"/>
          <p:cNvSpPr/>
          <p:nvPr/>
        </p:nvSpPr>
        <p:spPr>
          <a:xfrm>
            <a:off x="4969366" y="25816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1" name="660 Elipse"/>
          <p:cNvSpPr/>
          <p:nvPr/>
        </p:nvSpPr>
        <p:spPr>
          <a:xfrm>
            <a:off x="5409798" y="25900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2" name="661 Elipse"/>
          <p:cNvSpPr/>
          <p:nvPr/>
        </p:nvSpPr>
        <p:spPr>
          <a:xfrm>
            <a:off x="5868746" y="25900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3" name="662 Elipse"/>
          <p:cNvSpPr/>
          <p:nvPr/>
        </p:nvSpPr>
        <p:spPr>
          <a:xfrm>
            <a:off x="6273292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4" name="663 Elipse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7" name="666 Elipse"/>
          <p:cNvSpPr/>
          <p:nvPr/>
        </p:nvSpPr>
        <p:spPr>
          <a:xfrm>
            <a:off x="2942716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9" name="668 Elipse"/>
          <p:cNvSpPr/>
          <p:nvPr/>
        </p:nvSpPr>
        <p:spPr>
          <a:xfrm>
            <a:off x="3842096" y="30521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0" name="669 Elipse"/>
          <p:cNvSpPr/>
          <p:nvPr/>
        </p:nvSpPr>
        <p:spPr>
          <a:xfrm>
            <a:off x="4282528" y="30605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1" name="670 Elipse"/>
          <p:cNvSpPr/>
          <p:nvPr/>
        </p:nvSpPr>
        <p:spPr>
          <a:xfrm>
            <a:off x="4741476" y="30605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2" name="671 Elipse"/>
          <p:cNvSpPr/>
          <p:nvPr/>
        </p:nvSpPr>
        <p:spPr>
          <a:xfrm>
            <a:off x="5181908" y="30689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3" name="672 Elipse"/>
          <p:cNvSpPr/>
          <p:nvPr/>
        </p:nvSpPr>
        <p:spPr>
          <a:xfrm>
            <a:off x="5640856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4" name="673 Elipse"/>
          <p:cNvSpPr/>
          <p:nvPr/>
        </p:nvSpPr>
        <p:spPr>
          <a:xfrm>
            <a:off x="6045402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5" name="674 Elipse"/>
          <p:cNvSpPr/>
          <p:nvPr/>
        </p:nvSpPr>
        <p:spPr>
          <a:xfrm>
            <a:off x="6504350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8" name="677 Elipse"/>
          <p:cNvSpPr/>
          <p:nvPr/>
        </p:nvSpPr>
        <p:spPr>
          <a:xfrm>
            <a:off x="2933937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0" name="679 Elipse"/>
          <p:cNvSpPr/>
          <p:nvPr/>
        </p:nvSpPr>
        <p:spPr>
          <a:xfrm>
            <a:off x="3833317" y="21160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1" name="680 Elipse"/>
          <p:cNvSpPr/>
          <p:nvPr/>
        </p:nvSpPr>
        <p:spPr>
          <a:xfrm>
            <a:off x="4273749" y="21244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2" name="681 Elipse"/>
          <p:cNvSpPr/>
          <p:nvPr/>
        </p:nvSpPr>
        <p:spPr>
          <a:xfrm>
            <a:off x="4732697" y="21244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3" name="682 Elipse"/>
          <p:cNvSpPr/>
          <p:nvPr/>
        </p:nvSpPr>
        <p:spPr>
          <a:xfrm>
            <a:off x="5173129" y="21328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4" name="683 Elipse"/>
          <p:cNvSpPr/>
          <p:nvPr/>
        </p:nvSpPr>
        <p:spPr>
          <a:xfrm>
            <a:off x="5632077" y="21328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5" name="684 Elipse"/>
          <p:cNvSpPr/>
          <p:nvPr/>
        </p:nvSpPr>
        <p:spPr>
          <a:xfrm>
            <a:off x="6036623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6" name="685 Elipse"/>
          <p:cNvSpPr/>
          <p:nvPr/>
        </p:nvSpPr>
        <p:spPr>
          <a:xfrm>
            <a:off x="6495571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9" name="688 Elipse"/>
          <p:cNvSpPr/>
          <p:nvPr/>
        </p:nvSpPr>
        <p:spPr>
          <a:xfrm>
            <a:off x="2933937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1" name="690 Elipse"/>
          <p:cNvSpPr/>
          <p:nvPr/>
        </p:nvSpPr>
        <p:spPr>
          <a:xfrm>
            <a:off x="3833317" y="1107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2" name="691 Elipse"/>
          <p:cNvSpPr/>
          <p:nvPr/>
        </p:nvSpPr>
        <p:spPr>
          <a:xfrm>
            <a:off x="4273749" y="1116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3" name="692 Elipse"/>
          <p:cNvSpPr/>
          <p:nvPr/>
        </p:nvSpPr>
        <p:spPr>
          <a:xfrm>
            <a:off x="4732697" y="1116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4" name="693 Elipse"/>
          <p:cNvSpPr/>
          <p:nvPr/>
        </p:nvSpPr>
        <p:spPr>
          <a:xfrm>
            <a:off x="5173129" y="1124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5" name="694 Elipse"/>
          <p:cNvSpPr/>
          <p:nvPr/>
        </p:nvSpPr>
        <p:spPr>
          <a:xfrm>
            <a:off x="5632077" y="1124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6" name="695 Elipse"/>
          <p:cNvSpPr/>
          <p:nvPr/>
        </p:nvSpPr>
        <p:spPr>
          <a:xfrm>
            <a:off x="6036623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7" name="696 Elipse"/>
          <p:cNvSpPr/>
          <p:nvPr/>
        </p:nvSpPr>
        <p:spPr>
          <a:xfrm>
            <a:off x="6495571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0" name="699 Elipse"/>
          <p:cNvSpPr/>
          <p:nvPr/>
        </p:nvSpPr>
        <p:spPr>
          <a:xfrm>
            <a:off x="3161827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2" name="701 Elipse"/>
          <p:cNvSpPr/>
          <p:nvPr/>
        </p:nvSpPr>
        <p:spPr>
          <a:xfrm>
            <a:off x="4061207" y="158688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3" name="702 Elipse"/>
          <p:cNvSpPr/>
          <p:nvPr/>
        </p:nvSpPr>
        <p:spPr>
          <a:xfrm>
            <a:off x="4501639" y="159526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4" name="703 Elipse"/>
          <p:cNvSpPr/>
          <p:nvPr/>
        </p:nvSpPr>
        <p:spPr>
          <a:xfrm>
            <a:off x="4960587" y="159526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5" name="704 Elipse"/>
          <p:cNvSpPr/>
          <p:nvPr/>
        </p:nvSpPr>
        <p:spPr>
          <a:xfrm>
            <a:off x="5401019" y="160364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6" name="705 Elipse"/>
          <p:cNvSpPr/>
          <p:nvPr/>
        </p:nvSpPr>
        <p:spPr>
          <a:xfrm>
            <a:off x="5859967" y="160364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7" name="706 Elipse"/>
          <p:cNvSpPr/>
          <p:nvPr/>
        </p:nvSpPr>
        <p:spPr>
          <a:xfrm>
            <a:off x="6264513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8" name="707 Elipse"/>
          <p:cNvSpPr/>
          <p:nvPr/>
        </p:nvSpPr>
        <p:spPr>
          <a:xfrm>
            <a:off x="6723461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2 Grupo"/>
          <p:cNvGrpSpPr/>
          <p:nvPr/>
        </p:nvGrpSpPr>
        <p:grpSpPr>
          <a:xfrm>
            <a:off x="2474989" y="595536"/>
            <a:ext cx="524701" cy="4777680"/>
            <a:chOff x="2474989" y="595536"/>
            <a:chExt cx="524701" cy="4777680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2" name="621 Elipse"/>
            <p:cNvSpPr/>
            <p:nvPr/>
          </p:nvSpPr>
          <p:spPr>
            <a:xfrm>
              <a:off x="2495634" y="407707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3" name="632 Elipse"/>
            <p:cNvSpPr/>
            <p:nvPr/>
          </p:nvSpPr>
          <p:spPr>
            <a:xfrm>
              <a:off x="2711658" y="4555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4" name="643 Elipse"/>
            <p:cNvSpPr/>
            <p:nvPr/>
          </p:nvSpPr>
          <p:spPr>
            <a:xfrm>
              <a:off x="2711658" y="357301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5" name="654 Elipse"/>
            <p:cNvSpPr/>
            <p:nvPr/>
          </p:nvSpPr>
          <p:spPr>
            <a:xfrm>
              <a:off x="2711658" y="25649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6" name="665 Elipse"/>
            <p:cNvSpPr/>
            <p:nvPr/>
          </p:nvSpPr>
          <p:spPr>
            <a:xfrm>
              <a:off x="2483768" y="304380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7" name="676 Elipse"/>
            <p:cNvSpPr/>
            <p:nvPr/>
          </p:nvSpPr>
          <p:spPr>
            <a:xfrm>
              <a:off x="2474989" y="21077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8" name="687 Elipse"/>
            <p:cNvSpPr/>
            <p:nvPr/>
          </p:nvSpPr>
          <p:spPr>
            <a:xfrm>
              <a:off x="2474989" y="10995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9" name="698 Elipse"/>
            <p:cNvSpPr/>
            <p:nvPr/>
          </p:nvSpPr>
          <p:spPr>
            <a:xfrm>
              <a:off x="2702879" y="157849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0" name="709 Elipse"/>
            <p:cNvSpPr/>
            <p:nvPr/>
          </p:nvSpPr>
          <p:spPr>
            <a:xfrm>
              <a:off x="2691013" y="5955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1" name="710 Elipse"/>
          <p:cNvSpPr/>
          <p:nvPr/>
        </p:nvSpPr>
        <p:spPr>
          <a:xfrm>
            <a:off x="3149961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3 Grupo"/>
          <p:cNvGrpSpPr/>
          <p:nvPr/>
        </p:nvGrpSpPr>
        <p:grpSpPr>
          <a:xfrm>
            <a:off x="3374369" y="188640"/>
            <a:ext cx="550013" cy="5192960"/>
            <a:chOff x="3374369" y="188640"/>
            <a:chExt cx="550013" cy="5192960"/>
          </a:xfrm>
          <a:solidFill>
            <a:srgbClr val="9900CC"/>
          </a:solidFill>
        </p:grpSpPr>
        <p:sp>
          <p:nvSpPr>
            <p:cNvPr id="240" name="239 CuadroTexto"/>
            <p:cNvSpPr txBox="1"/>
            <p:nvPr/>
          </p:nvSpPr>
          <p:spPr>
            <a:xfrm>
              <a:off x="3608270" y="188640"/>
              <a:ext cx="3161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0</a:t>
              </a:r>
              <a:endParaRPr lang="es-AR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408545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611038" y="456436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611038" y="358140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611038" y="25732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83148" y="30521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74369" y="21160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74369" y="1107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602259" y="15868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590393" y="60392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3" name="712 Elipse"/>
          <p:cNvSpPr/>
          <p:nvPr/>
        </p:nvSpPr>
        <p:spPr>
          <a:xfrm>
            <a:off x="4049341" y="60392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4" name="713 Elipse"/>
          <p:cNvSpPr/>
          <p:nvPr/>
        </p:nvSpPr>
        <p:spPr>
          <a:xfrm>
            <a:off x="4489773" y="6123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5" name="714 Elipse"/>
          <p:cNvSpPr/>
          <p:nvPr/>
        </p:nvSpPr>
        <p:spPr>
          <a:xfrm>
            <a:off x="4948721" y="6123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6" name="715 Elipse"/>
          <p:cNvSpPr/>
          <p:nvPr/>
        </p:nvSpPr>
        <p:spPr>
          <a:xfrm>
            <a:off x="5389153" y="6206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7" name="716 Elipse"/>
          <p:cNvSpPr/>
          <p:nvPr/>
        </p:nvSpPr>
        <p:spPr>
          <a:xfrm>
            <a:off x="5848101" y="6206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8" name="717 Elipse"/>
          <p:cNvSpPr/>
          <p:nvPr/>
        </p:nvSpPr>
        <p:spPr>
          <a:xfrm>
            <a:off x="6252647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9" name="718 Elipse"/>
          <p:cNvSpPr/>
          <p:nvPr/>
        </p:nvSpPr>
        <p:spPr>
          <a:xfrm>
            <a:off x="6711595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3" name="262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1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4" name="223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237 CuadroTexto"/>
          <p:cNvSpPr txBox="1"/>
          <p:nvPr/>
        </p:nvSpPr>
        <p:spPr>
          <a:xfrm>
            <a:off x="2701686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8864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12" name="611 Elipse"/>
          <p:cNvSpPr/>
          <p:nvPr/>
        </p:nvSpPr>
        <p:spPr>
          <a:xfrm>
            <a:off x="2954582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" name="613 Elipse"/>
          <p:cNvSpPr/>
          <p:nvPr/>
        </p:nvSpPr>
        <p:spPr>
          <a:xfrm>
            <a:off x="3853962" y="50935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5" name="614 Elipse"/>
          <p:cNvSpPr/>
          <p:nvPr/>
        </p:nvSpPr>
        <p:spPr>
          <a:xfrm>
            <a:off x="4294394" y="510195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6" name="615 Elipse"/>
          <p:cNvSpPr/>
          <p:nvPr/>
        </p:nvSpPr>
        <p:spPr>
          <a:xfrm>
            <a:off x="4753342" y="510195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7" name="616 Elipse"/>
          <p:cNvSpPr/>
          <p:nvPr/>
        </p:nvSpPr>
        <p:spPr>
          <a:xfrm>
            <a:off x="5193774" y="51103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8" name="617 Elipse"/>
          <p:cNvSpPr/>
          <p:nvPr/>
        </p:nvSpPr>
        <p:spPr>
          <a:xfrm>
            <a:off x="5652722" y="51103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9" name="618 Elipse"/>
          <p:cNvSpPr/>
          <p:nvPr/>
        </p:nvSpPr>
        <p:spPr>
          <a:xfrm>
            <a:off x="6057268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0" name="619 Elipse"/>
          <p:cNvSpPr/>
          <p:nvPr/>
        </p:nvSpPr>
        <p:spPr>
          <a:xfrm>
            <a:off x="6516216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3" name="622 Elipse"/>
          <p:cNvSpPr/>
          <p:nvPr/>
        </p:nvSpPr>
        <p:spPr>
          <a:xfrm>
            <a:off x="2954582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5" name="624 Elipse"/>
          <p:cNvSpPr/>
          <p:nvPr/>
        </p:nvSpPr>
        <p:spPr>
          <a:xfrm>
            <a:off x="3853962" y="40854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6" name="625 Elipse"/>
          <p:cNvSpPr/>
          <p:nvPr/>
        </p:nvSpPr>
        <p:spPr>
          <a:xfrm>
            <a:off x="4294394" y="409384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7" name="626 Elipse"/>
          <p:cNvSpPr/>
          <p:nvPr/>
        </p:nvSpPr>
        <p:spPr>
          <a:xfrm>
            <a:off x="4753342" y="409384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8" name="627 Elipse"/>
          <p:cNvSpPr/>
          <p:nvPr/>
        </p:nvSpPr>
        <p:spPr>
          <a:xfrm>
            <a:off x="5193774" y="410222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9" name="628 Elipse"/>
          <p:cNvSpPr/>
          <p:nvPr/>
        </p:nvSpPr>
        <p:spPr>
          <a:xfrm>
            <a:off x="5652722" y="410222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0" name="629 Elipse"/>
          <p:cNvSpPr/>
          <p:nvPr/>
        </p:nvSpPr>
        <p:spPr>
          <a:xfrm>
            <a:off x="6057268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1" name="630 Elipse"/>
          <p:cNvSpPr/>
          <p:nvPr/>
        </p:nvSpPr>
        <p:spPr>
          <a:xfrm>
            <a:off x="6516216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4" name="633 Elipse"/>
          <p:cNvSpPr/>
          <p:nvPr/>
        </p:nvSpPr>
        <p:spPr>
          <a:xfrm>
            <a:off x="3170606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6" name="635 Elipse"/>
          <p:cNvSpPr/>
          <p:nvPr/>
        </p:nvSpPr>
        <p:spPr>
          <a:xfrm>
            <a:off x="4069986" y="4564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7" name="636 Elipse"/>
          <p:cNvSpPr/>
          <p:nvPr/>
        </p:nvSpPr>
        <p:spPr>
          <a:xfrm>
            <a:off x="4510418" y="4572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8" name="637 Elipse"/>
          <p:cNvSpPr/>
          <p:nvPr/>
        </p:nvSpPr>
        <p:spPr>
          <a:xfrm>
            <a:off x="4969366" y="4572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9" name="638 Elipse"/>
          <p:cNvSpPr/>
          <p:nvPr/>
        </p:nvSpPr>
        <p:spPr>
          <a:xfrm>
            <a:off x="5409798" y="458112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0" name="639 Elipse"/>
          <p:cNvSpPr/>
          <p:nvPr/>
        </p:nvSpPr>
        <p:spPr>
          <a:xfrm>
            <a:off x="5868746" y="458112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1" name="640 Elipse"/>
          <p:cNvSpPr/>
          <p:nvPr/>
        </p:nvSpPr>
        <p:spPr>
          <a:xfrm>
            <a:off x="6273292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2" name="641 Elipse"/>
          <p:cNvSpPr/>
          <p:nvPr/>
        </p:nvSpPr>
        <p:spPr>
          <a:xfrm>
            <a:off x="6732240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5" name="644 Elipse"/>
          <p:cNvSpPr/>
          <p:nvPr/>
        </p:nvSpPr>
        <p:spPr>
          <a:xfrm>
            <a:off x="3170606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7" name="646 Elipse"/>
          <p:cNvSpPr/>
          <p:nvPr/>
        </p:nvSpPr>
        <p:spPr>
          <a:xfrm>
            <a:off x="4069986" y="358140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8" name="647 Elipse"/>
          <p:cNvSpPr/>
          <p:nvPr/>
        </p:nvSpPr>
        <p:spPr>
          <a:xfrm>
            <a:off x="4510418" y="35897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9" name="648 Elipse"/>
          <p:cNvSpPr/>
          <p:nvPr/>
        </p:nvSpPr>
        <p:spPr>
          <a:xfrm>
            <a:off x="4969366" y="35897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0" name="649 Elipse"/>
          <p:cNvSpPr/>
          <p:nvPr/>
        </p:nvSpPr>
        <p:spPr>
          <a:xfrm>
            <a:off x="5409798" y="35981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1" name="650 Elipse"/>
          <p:cNvSpPr/>
          <p:nvPr/>
        </p:nvSpPr>
        <p:spPr>
          <a:xfrm>
            <a:off x="5868746" y="35981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2" name="651 Elipse"/>
          <p:cNvSpPr/>
          <p:nvPr/>
        </p:nvSpPr>
        <p:spPr>
          <a:xfrm>
            <a:off x="6273292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3" name="652 Elipse"/>
          <p:cNvSpPr/>
          <p:nvPr/>
        </p:nvSpPr>
        <p:spPr>
          <a:xfrm>
            <a:off x="6732240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6" name="655 Elipse"/>
          <p:cNvSpPr/>
          <p:nvPr/>
        </p:nvSpPr>
        <p:spPr>
          <a:xfrm>
            <a:off x="3170606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8" name="657 Elipse"/>
          <p:cNvSpPr/>
          <p:nvPr/>
        </p:nvSpPr>
        <p:spPr>
          <a:xfrm>
            <a:off x="4069986" y="25732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9" name="658 Elipse"/>
          <p:cNvSpPr/>
          <p:nvPr/>
        </p:nvSpPr>
        <p:spPr>
          <a:xfrm>
            <a:off x="4510418" y="25816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0" name="659 Elipse"/>
          <p:cNvSpPr/>
          <p:nvPr/>
        </p:nvSpPr>
        <p:spPr>
          <a:xfrm>
            <a:off x="4969366" y="25816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1" name="660 Elipse"/>
          <p:cNvSpPr/>
          <p:nvPr/>
        </p:nvSpPr>
        <p:spPr>
          <a:xfrm>
            <a:off x="5409798" y="25900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2" name="661 Elipse"/>
          <p:cNvSpPr/>
          <p:nvPr/>
        </p:nvSpPr>
        <p:spPr>
          <a:xfrm>
            <a:off x="5868746" y="25900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3" name="662 Elipse"/>
          <p:cNvSpPr/>
          <p:nvPr/>
        </p:nvSpPr>
        <p:spPr>
          <a:xfrm>
            <a:off x="6273292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4" name="663 Elipse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7" name="666 Elipse"/>
          <p:cNvSpPr/>
          <p:nvPr/>
        </p:nvSpPr>
        <p:spPr>
          <a:xfrm>
            <a:off x="2942716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9" name="668 Elipse"/>
          <p:cNvSpPr/>
          <p:nvPr/>
        </p:nvSpPr>
        <p:spPr>
          <a:xfrm>
            <a:off x="3842096" y="30521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0" name="669 Elipse"/>
          <p:cNvSpPr/>
          <p:nvPr/>
        </p:nvSpPr>
        <p:spPr>
          <a:xfrm>
            <a:off x="4282528" y="30605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1" name="670 Elipse"/>
          <p:cNvSpPr/>
          <p:nvPr/>
        </p:nvSpPr>
        <p:spPr>
          <a:xfrm>
            <a:off x="4741476" y="30605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2" name="671 Elipse"/>
          <p:cNvSpPr/>
          <p:nvPr/>
        </p:nvSpPr>
        <p:spPr>
          <a:xfrm>
            <a:off x="5181908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3" name="672 Elipse"/>
          <p:cNvSpPr/>
          <p:nvPr/>
        </p:nvSpPr>
        <p:spPr>
          <a:xfrm>
            <a:off x="5640856" y="30689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4" name="673 Elipse"/>
          <p:cNvSpPr/>
          <p:nvPr/>
        </p:nvSpPr>
        <p:spPr>
          <a:xfrm>
            <a:off x="6045402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5" name="674 Elipse"/>
          <p:cNvSpPr/>
          <p:nvPr/>
        </p:nvSpPr>
        <p:spPr>
          <a:xfrm>
            <a:off x="6504350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8" name="677 Elipse"/>
          <p:cNvSpPr/>
          <p:nvPr/>
        </p:nvSpPr>
        <p:spPr>
          <a:xfrm>
            <a:off x="2933937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0" name="679 Elipse"/>
          <p:cNvSpPr/>
          <p:nvPr/>
        </p:nvSpPr>
        <p:spPr>
          <a:xfrm>
            <a:off x="3833317" y="21160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1" name="680 Elipse"/>
          <p:cNvSpPr/>
          <p:nvPr/>
        </p:nvSpPr>
        <p:spPr>
          <a:xfrm>
            <a:off x="4273749" y="21244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2" name="681 Elipse"/>
          <p:cNvSpPr/>
          <p:nvPr/>
        </p:nvSpPr>
        <p:spPr>
          <a:xfrm>
            <a:off x="4732697" y="21244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3" name="682 Elipse"/>
          <p:cNvSpPr/>
          <p:nvPr/>
        </p:nvSpPr>
        <p:spPr>
          <a:xfrm>
            <a:off x="5173129" y="21328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4" name="683 Elipse"/>
          <p:cNvSpPr/>
          <p:nvPr/>
        </p:nvSpPr>
        <p:spPr>
          <a:xfrm>
            <a:off x="5632077" y="21328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5" name="684 Elipse"/>
          <p:cNvSpPr/>
          <p:nvPr/>
        </p:nvSpPr>
        <p:spPr>
          <a:xfrm>
            <a:off x="6036623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6" name="685 Elipse"/>
          <p:cNvSpPr/>
          <p:nvPr/>
        </p:nvSpPr>
        <p:spPr>
          <a:xfrm>
            <a:off x="6495571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9" name="688 Elipse"/>
          <p:cNvSpPr/>
          <p:nvPr/>
        </p:nvSpPr>
        <p:spPr>
          <a:xfrm>
            <a:off x="2933937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1" name="690 Elipse"/>
          <p:cNvSpPr/>
          <p:nvPr/>
        </p:nvSpPr>
        <p:spPr>
          <a:xfrm>
            <a:off x="3833317" y="1107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2" name="691 Elipse"/>
          <p:cNvSpPr/>
          <p:nvPr/>
        </p:nvSpPr>
        <p:spPr>
          <a:xfrm>
            <a:off x="4273749" y="1116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3" name="692 Elipse"/>
          <p:cNvSpPr/>
          <p:nvPr/>
        </p:nvSpPr>
        <p:spPr>
          <a:xfrm>
            <a:off x="4732697" y="1116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4" name="693 Elipse"/>
          <p:cNvSpPr/>
          <p:nvPr/>
        </p:nvSpPr>
        <p:spPr>
          <a:xfrm>
            <a:off x="5173129" y="1124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5" name="694 Elipse"/>
          <p:cNvSpPr/>
          <p:nvPr/>
        </p:nvSpPr>
        <p:spPr>
          <a:xfrm>
            <a:off x="5632077" y="1124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6" name="695 Elipse"/>
          <p:cNvSpPr/>
          <p:nvPr/>
        </p:nvSpPr>
        <p:spPr>
          <a:xfrm>
            <a:off x="6036623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7" name="696 Elipse"/>
          <p:cNvSpPr/>
          <p:nvPr/>
        </p:nvSpPr>
        <p:spPr>
          <a:xfrm>
            <a:off x="6495571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0" name="699 Elipse"/>
          <p:cNvSpPr/>
          <p:nvPr/>
        </p:nvSpPr>
        <p:spPr>
          <a:xfrm>
            <a:off x="3161827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2" name="701 Elipse"/>
          <p:cNvSpPr/>
          <p:nvPr/>
        </p:nvSpPr>
        <p:spPr>
          <a:xfrm>
            <a:off x="4061207" y="158688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3" name="702 Elipse"/>
          <p:cNvSpPr/>
          <p:nvPr/>
        </p:nvSpPr>
        <p:spPr>
          <a:xfrm>
            <a:off x="4501639" y="159526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4" name="703 Elipse"/>
          <p:cNvSpPr/>
          <p:nvPr/>
        </p:nvSpPr>
        <p:spPr>
          <a:xfrm>
            <a:off x="4960587" y="159526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5" name="704 Elipse"/>
          <p:cNvSpPr/>
          <p:nvPr/>
        </p:nvSpPr>
        <p:spPr>
          <a:xfrm>
            <a:off x="5401019" y="160364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6" name="705 Elipse"/>
          <p:cNvSpPr/>
          <p:nvPr/>
        </p:nvSpPr>
        <p:spPr>
          <a:xfrm>
            <a:off x="5859967" y="160364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7" name="706 Elipse"/>
          <p:cNvSpPr/>
          <p:nvPr/>
        </p:nvSpPr>
        <p:spPr>
          <a:xfrm>
            <a:off x="6264513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8" name="707 Elipse"/>
          <p:cNvSpPr/>
          <p:nvPr/>
        </p:nvSpPr>
        <p:spPr>
          <a:xfrm>
            <a:off x="6723461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2 Grupo"/>
          <p:cNvGrpSpPr/>
          <p:nvPr/>
        </p:nvGrpSpPr>
        <p:grpSpPr>
          <a:xfrm>
            <a:off x="2474989" y="595536"/>
            <a:ext cx="524701" cy="4777680"/>
            <a:chOff x="2474989" y="595536"/>
            <a:chExt cx="524701" cy="4777680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2" name="621 Elipse"/>
            <p:cNvSpPr/>
            <p:nvPr/>
          </p:nvSpPr>
          <p:spPr>
            <a:xfrm>
              <a:off x="2495634" y="407707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3" name="632 Elipse"/>
            <p:cNvSpPr/>
            <p:nvPr/>
          </p:nvSpPr>
          <p:spPr>
            <a:xfrm>
              <a:off x="2711658" y="4555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4" name="643 Elipse"/>
            <p:cNvSpPr/>
            <p:nvPr/>
          </p:nvSpPr>
          <p:spPr>
            <a:xfrm>
              <a:off x="2711658" y="357301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5" name="654 Elipse"/>
            <p:cNvSpPr/>
            <p:nvPr/>
          </p:nvSpPr>
          <p:spPr>
            <a:xfrm>
              <a:off x="2711658" y="25649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6" name="665 Elipse"/>
            <p:cNvSpPr/>
            <p:nvPr/>
          </p:nvSpPr>
          <p:spPr>
            <a:xfrm>
              <a:off x="2483768" y="304380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7" name="676 Elipse"/>
            <p:cNvSpPr/>
            <p:nvPr/>
          </p:nvSpPr>
          <p:spPr>
            <a:xfrm>
              <a:off x="2474989" y="21077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8" name="687 Elipse"/>
            <p:cNvSpPr/>
            <p:nvPr/>
          </p:nvSpPr>
          <p:spPr>
            <a:xfrm>
              <a:off x="2474989" y="10995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9" name="698 Elipse"/>
            <p:cNvSpPr/>
            <p:nvPr/>
          </p:nvSpPr>
          <p:spPr>
            <a:xfrm>
              <a:off x="2702879" y="157849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0" name="709 Elipse"/>
            <p:cNvSpPr/>
            <p:nvPr/>
          </p:nvSpPr>
          <p:spPr>
            <a:xfrm>
              <a:off x="2691013" y="5955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1" name="710 Elipse"/>
          <p:cNvSpPr/>
          <p:nvPr/>
        </p:nvSpPr>
        <p:spPr>
          <a:xfrm>
            <a:off x="3149961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3 Grupo"/>
          <p:cNvGrpSpPr/>
          <p:nvPr/>
        </p:nvGrpSpPr>
        <p:grpSpPr>
          <a:xfrm>
            <a:off x="3374369" y="188640"/>
            <a:ext cx="550013" cy="5192960"/>
            <a:chOff x="3374369" y="188640"/>
            <a:chExt cx="550013" cy="5192960"/>
          </a:xfrm>
          <a:solidFill>
            <a:schemeClr val="bg1"/>
          </a:solidFill>
        </p:grpSpPr>
        <p:sp>
          <p:nvSpPr>
            <p:cNvPr id="240" name="239 CuadroTexto"/>
            <p:cNvSpPr txBox="1"/>
            <p:nvPr/>
          </p:nvSpPr>
          <p:spPr>
            <a:xfrm>
              <a:off x="3608270" y="18864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0</a:t>
              </a:r>
              <a:endParaRPr lang="es-AR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408545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611038" y="456436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611038" y="358140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611038" y="25732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83148" y="30521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74369" y="21160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74369" y="1107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602259" y="15868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590393" y="60392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3" name="712 Elipse"/>
          <p:cNvSpPr/>
          <p:nvPr/>
        </p:nvSpPr>
        <p:spPr>
          <a:xfrm>
            <a:off x="4049341" y="60392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4" name="713 Elipse"/>
          <p:cNvSpPr/>
          <p:nvPr/>
        </p:nvSpPr>
        <p:spPr>
          <a:xfrm>
            <a:off x="4489773" y="6123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5" name="714 Elipse"/>
          <p:cNvSpPr/>
          <p:nvPr/>
        </p:nvSpPr>
        <p:spPr>
          <a:xfrm>
            <a:off x="4948721" y="6123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6" name="715 Elipse"/>
          <p:cNvSpPr/>
          <p:nvPr/>
        </p:nvSpPr>
        <p:spPr>
          <a:xfrm>
            <a:off x="5389153" y="6206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7" name="716 Elipse"/>
          <p:cNvSpPr/>
          <p:nvPr/>
        </p:nvSpPr>
        <p:spPr>
          <a:xfrm>
            <a:off x="5848101" y="6206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8" name="717 Elipse"/>
          <p:cNvSpPr/>
          <p:nvPr/>
        </p:nvSpPr>
        <p:spPr>
          <a:xfrm>
            <a:off x="6252647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9" name="718 Elipse"/>
          <p:cNvSpPr/>
          <p:nvPr/>
        </p:nvSpPr>
        <p:spPr>
          <a:xfrm>
            <a:off x="6711595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3" name="262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5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4" name="223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237 CuadroTexto"/>
          <p:cNvSpPr txBox="1"/>
          <p:nvPr/>
        </p:nvSpPr>
        <p:spPr>
          <a:xfrm>
            <a:off x="2701686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886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12" name="611 Elipse"/>
          <p:cNvSpPr/>
          <p:nvPr/>
        </p:nvSpPr>
        <p:spPr>
          <a:xfrm>
            <a:off x="2954582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" name="613 Elipse"/>
          <p:cNvSpPr/>
          <p:nvPr/>
        </p:nvSpPr>
        <p:spPr>
          <a:xfrm>
            <a:off x="3853962" y="50935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5" name="614 Elipse"/>
          <p:cNvSpPr/>
          <p:nvPr/>
        </p:nvSpPr>
        <p:spPr>
          <a:xfrm>
            <a:off x="4294394" y="510195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6" name="615 Elipse"/>
          <p:cNvSpPr/>
          <p:nvPr/>
        </p:nvSpPr>
        <p:spPr>
          <a:xfrm>
            <a:off x="4753342" y="510195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7" name="616 Elipse"/>
          <p:cNvSpPr/>
          <p:nvPr/>
        </p:nvSpPr>
        <p:spPr>
          <a:xfrm>
            <a:off x="5193774" y="51103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8" name="617 Elipse"/>
          <p:cNvSpPr/>
          <p:nvPr/>
        </p:nvSpPr>
        <p:spPr>
          <a:xfrm>
            <a:off x="5652722" y="51103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9" name="618 Elipse"/>
          <p:cNvSpPr/>
          <p:nvPr/>
        </p:nvSpPr>
        <p:spPr>
          <a:xfrm>
            <a:off x="6057268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0" name="619 Elipse"/>
          <p:cNvSpPr/>
          <p:nvPr/>
        </p:nvSpPr>
        <p:spPr>
          <a:xfrm>
            <a:off x="6516216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3" name="622 Elipse"/>
          <p:cNvSpPr/>
          <p:nvPr/>
        </p:nvSpPr>
        <p:spPr>
          <a:xfrm>
            <a:off x="2954582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5" name="624 Elipse"/>
          <p:cNvSpPr/>
          <p:nvPr/>
        </p:nvSpPr>
        <p:spPr>
          <a:xfrm>
            <a:off x="3853962" y="40854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6" name="625 Elipse"/>
          <p:cNvSpPr/>
          <p:nvPr/>
        </p:nvSpPr>
        <p:spPr>
          <a:xfrm>
            <a:off x="4294394" y="409384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7" name="626 Elipse"/>
          <p:cNvSpPr/>
          <p:nvPr/>
        </p:nvSpPr>
        <p:spPr>
          <a:xfrm>
            <a:off x="4753342" y="409384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8" name="627 Elipse"/>
          <p:cNvSpPr/>
          <p:nvPr/>
        </p:nvSpPr>
        <p:spPr>
          <a:xfrm>
            <a:off x="5193774" y="410222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9" name="628 Elipse"/>
          <p:cNvSpPr/>
          <p:nvPr/>
        </p:nvSpPr>
        <p:spPr>
          <a:xfrm>
            <a:off x="5652722" y="410222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0" name="629 Elipse"/>
          <p:cNvSpPr/>
          <p:nvPr/>
        </p:nvSpPr>
        <p:spPr>
          <a:xfrm>
            <a:off x="6057268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1" name="630 Elipse"/>
          <p:cNvSpPr/>
          <p:nvPr/>
        </p:nvSpPr>
        <p:spPr>
          <a:xfrm>
            <a:off x="6516216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4" name="633 Elipse"/>
          <p:cNvSpPr/>
          <p:nvPr/>
        </p:nvSpPr>
        <p:spPr>
          <a:xfrm>
            <a:off x="3170606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6" name="635 Elipse"/>
          <p:cNvSpPr/>
          <p:nvPr/>
        </p:nvSpPr>
        <p:spPr>
          <a:xfrm>
            <a:off x="4069986" y="4564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7" name="636 Elipse"/>
          <p:cNvSpPr/>
          <p:nvPr/>
        </p:nvSpPr>
        <p:spPr>
          <a:xfrm>
            <a:off x="4510418" y="4572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8" name="637 Elipse"/>
          <p:cNvSpPr/>
          <p:nvPr/>
        </p:nvSpPr>
        <p:spPr>
          <a:xfrm>
            <a:off x="4969366" y="4572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9" name="638 Elipse"/>
          <p:cNvSpPr/>
          <p:nvPr/>
        </p:nvSpPr>
        <p:spPr>
          <a:xfrm>
            <a:off x="5409798" y="458112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0" name="639 Elipse"/>
          <p:cNvSpPr/>
          <p:nvPr/>
        </p:nvSpPr>
        <p:spPr>
          <a:xfrm>
            <a:off x="5868746" y="458112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1" name="640 Elipse"/>
          <p:cNvSpPr/>
          <p:nvPr/>
        </p:nvSpPr>
        <p:spPr>
          <a:xfrm>
            <a:off x="6273292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2" name="641 Elipse"/>
          <p:cNvSpPr/>
          <p:nvPr/>
        </p:nvSpPr>
        <p:spPr>
          <a:xfrm>
            <a:off x="6732240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5" name="644 Elipse"/>
          <p:cNvSpPr/>
          <p:nvPr/>
        </p:nvSpPr>
        <p:spPr>
          <a:xfrm>
            <a:off x="3170606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7" name="646 Elipse"/>
          <p:cNvSpPr/>
          <p:nvPr/>
        </p:nvSpPr>
        <p:spPr>
          <a:xfrm>
            <a:off x="4069986" y="358140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8" name="647 Elipse"/>
          <p:cNvSpPr/>
          <p:nvPr/>
        </p:nvSpPr>
        <p:spPr>
          <a:xfrm>
            <a:off x="4510418" y="35897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9" name="648 Elipse"/>
          <p:cNvSpPr/>
          <p:nvPr/>
        </p:nvSpPr>
        <p:spPr>
          <a:xfrm>
            <a:off x="4969366" y="35897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0" name="649 Elipse"/>
          <p:cNvSpPr/>
          <p:nvPr/>
        </p:nvSpPr>
        <p:spPr>
          <a:xfrm>
            <a:off x="5409798" y="35981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1" name="650 Elipse"/>
          <p:cNvSpPr/>
          <p:nvPr/>
        </p:nvSpPr>
        <p:spPr>
          <a:xfrm>
            <a:off x="5868746" y="35981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2" name="651 Elipse"/>
          <p:cNvSpPr/>
          <p:nvPr/>
        </p:nvSpPr>
        <p:spPr>
          <a:xfrm>
            <a:off x="6273292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3" name="652 Elipse"/>
          <p:cNvSpPr/>
          <p:nvPr/>
        </p:nvSpPr>
        <p:spPr>
          <a:xfrm>
            <a:off x="6732240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6" name="655 Elipse"/>
          <p:cNvSpPr/>
          <p:nvPr/>
        </p:nvSpPr>
        <p:spPr>
          <a:xfrm>
            <a:off x="3170606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8" name="657 Elipse"/>
          <p:cNvSpPr/>
          <p:nvPr/>
        </p:nvSpPr>
        <p:spPr>
          <a:xfrm>
            <a:off x="4069986" y="25732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9" name="658 Elipse"/>
          <p:cNvSpPr/>
          <p:nvPr/>
        </p:nvSpPr>
        <p:spPr>
          <a:xfrm>
            <a:off x="4510418" y="25816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0" name="659 Elipse"/>
          <p:cNvSpPr/>
          <p:nvPr/>
        </p:nvSpPr>
        <p:spPr>
          <a:xfrm>
            <a:off x="4969366" y="25816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1" name="660 Elipse"/>
          <p:cNvSpPr/>
          <p:nvPr/>
        </p:nvSpPr>
        <p:spPr>
          <a:xfrm>
            <a:off x="5409798" y="25900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2" name="661 Elipse"/>
          <p:cNvSpPr/>
          <p:nvPr/>
        </p:nvSpPr>
        <p:spPr>
          <a:xfrm>
            <a:off x="5868746" y="25900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3" name="662 Elipse"/>
          <p:cNvSpPr/>
          <p:nvPr/>
        </p:nvSpPr>
        <p:spPr>
          <a:xfrm>
            <a:off x="6273292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4" name="663 Elipse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7" name="666 Elipse"/>
          <p:cNvSpPr/>
          <p:nvPr/>
        </p:nvSpPr>
        <p:spPr>
          <a:xfrm>
            <a:off x="2942716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9" name="668 Elipse"/>
          <p:cNvSpPr/>
          <p:nvPr/>
        </p:nvSpPr>
        <p:spPr>
          <a:xfrm>
            <a:off x="3842096" y="30521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0" name="669 Elipse"/>
          <p:cNvSpPr/>
          <p:nvPr/>
        </p:nvSpPr>
        <p:spPr>
          <a:xfrm>
            <a:off x="4282528" y="30605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1" name="670 Elipse"/>
          <p:cNvSpPr/>
          <p:nvPr/>
        </p:nvSpPr>
        <p:spPr>
          <a:xfrm>
            <a:off x="4741476" y="30605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2" name="671 Elipse"/>
          <p:cNvSpPr/>
          <p:nvPr/>
        </p:nvSpPr>
        <p:spPr>
          <a:xfrm>
            <a:off x="5181908" y="30689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3" name="672 Elipse"/>
          <p:cNvSpPr/>
          <p:nvPr/>
        </p:nvSpPr>
        <p:spPr>
          <a:xfrm>
            <a:off x="5640856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4" name="673 Elipse"/>
          <p:cNvSpPr/>
          <p:nvPr/>
        </p:nvSpPr>
        <p:spPr>
          <a:xfrm>
            <a:off x="6045402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5" name="674 Elipse"/>
          <p:cNvSpPr/>
          <p:nvPr/>
        </p:nvSpPr>
        <p:spPr>
          <a:xfrm>
            <a:off x="6504350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8" name="677 Elipse"/>
          <p:cNvSpPr/>
          <p:nvPr/>
        </p:nvSpPr>
        <p:spPr>
          <a:xfrm>
            <a:off x="2933937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0" name="679 Elipse"/>
          <p:cNvSpPr/>
          <p:nvPr/>
        </p:nvSpPr>
        <p:spPr>
          <a:xfrm>
            <a:off x="3833317" y="21160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1" name="680 Elipse"/>
          <p:cNvSpPr/>
          <p:nvPr/>
        </p:nvSpPr>
        <p:spPr>
          <a:xfrm>
            <a:off x="4273749" y="21244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2" name="681 Elipse"/>
          <p:cNvSpPr/>
          <p:nvPr/>
        </p:nvSpPr>
        <p:spPr>
          <a:xfrm>
            <a:off x="4732697" y="21244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3" name="682 Elipse"/>
          <p:cNvSpPr/>
          <p:nvPr/>
        </p:nvSpPr>
        <p:spPr>
          <a:xfrm>
            <a:off x="5173129" y="21328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4" name="683 Elipse"/>
          <p:cNvSpPr/>
          <p:nvPr/>
        </p:nvSpPr>
        <p:spPr>
          <a:xfrm>
            <a:off x="5632077" y="21328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5" name="684 Elipse"/>
          <p:cNvSpPr/>
          <p:nvPr/>
        </p:nvSpPr>
        <p:spPr>
          <a:xfrm>
            <a:off x="6036623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6" name="685 Elipse"/>
          <p:cNvSpPr/>
          <p:nvPr/>
        </p:nvSpPr>
        <p:spPr>
          <a:xfrm>
            <a:off x="6495571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9" name="688 Elipse"/>
          <p:cNvSpPr/>
          <p:nvPr/>
        </p:nvSpPr>
        <p:spPr>
          <a:xfrm>
            <a:off x="2933937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1" name="690 Elipse"/>
          <p:cNvSpPr/>
          <p:nvPr/>
        </p:nvSpPr>
        <p:spPr>
          <a:xfrm>
            <a:off x="3833317" y="1107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2" name="691 Elipse"/>
          <p:cNvSpPr/>
          <p:nvPr/>
        </p:nvSpPr>
        <p:spPr>
          <a:xfrm>
            <a:off x="4273749" y="1116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3" name="692 Elipse"/>
          <p:cNvSpPr/>
          <p:nvPr/>
        </p:nvSpPr>
        <p:spPr>
          <a:xfrm>
            <a:off x="4732697" y="1116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4" name="693 Elipse"/>
          <p:cNvSpPr/>
          <p:nvPr/>
        </p:nvSpPr>
        <p:spPr>
          <a:xfrm>
            <a:off x="5173129" y="1124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5" name="694 Elipse"/>
          <p:cNvSpPr/>
          <p:nvPr/>
        </p:nvSpPr>
        <p:spPr>
          <a:xfrm>
            <a:off x="5632077" y="1124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6" name="695 Elipse"/>
          <p:cNvSpPr/>
          <p:nvPr/>
        </p:nvSpPr>
        <p:spPr>
          <a:xfrm>
            <a:off x="6036623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7" name="696 Elipse"/>
          <p:cNvSpPr/>
          <p:nvPr/>
        </p:nvSpPr>
        <p:spPr>
          <a:xfrm>
            <a:off x="6495571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0" name="699 Elipse"/>
          <p:cNvSpPr/>
          <p:nvPr/>
        </p:nvSpPr>
        <p:spPr>
          <a:xfrm>
            <a:off x="3161827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2" name="701 Elipse"/>
          <p:cNvSpPr/>
          <p:nvPr/>
        </p:nvSpPr>
        <p:spPr>
          <a:xfrm>
            <a:off x="4061207" y="158688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3" name="702 Elipse"/>
          <p:cNvSpPr/>
          <p:nvPr/>
        </p:nvSpPr>
        <p:spPr>
          <a:xfrm>
            <a:off x="4501639" y="159526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4" name="703 Elipse"/>
          <p:cNvSpPr/>
          <p:nvPr/>
        </p:nvSpPr>
        <p:spPr>
          <a:xfrm>
            <a:off x="4960587" y="159526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5" name="704 Elipse"/>
          <p:cNvSpPr/>
          <p:nvPr/>
        </p:nvSpPr>
        <p:spPr>
          <a:xfrm>
            <a:off x="5401019" y="160364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6" name="705 Elipse"/>
          <p:cNvSpPr/>
          <p:nvPr/>
        </p:nvSpPr>
        <p:spPr>
          <a:xfrm>
            <a:off x="5859967" y="160364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7" name="706 Elipse"/>
          <p:cNvSpPr/>
          <p:nvPr/>
        </p:nvSpPr>
        <p:spPr>
          <a:xfrm>
            <a:off x="6264513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8" name="707 Elipse"/>
          <p:cNvSpPr/>
          <p:nvPr/>
        </p:nvSpPr>
        <p:spPr>
          <a:xfrm>
            <a:off x="6723461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2 Grupo"/>
          <p:cNvGrpSpPr/>
          <p:nvPr/>
        </p:nvGrpSpPr>
        <p:grpSpPr>
          <a:xfrm>
            <a:off x="2474989" y="595536"/>
            <a:ext cx="524701" cy="4777680"/>
            <a:chOff x="2474989" y="595536"/>
            <a:chExt cx="524701" cy="4777680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2" name="621 Elipse"/>
            <p:cNvSpPr/>
            <p:nvPr/>
          </p:nvSpPr>
          <p:spPr>
            <a:xfrm>
              <a:off x="2495634" y="407707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3" name="632 Elipse"/>
            <p:cNvSpPr/>
            <p:nvPr/>
          </p:nvSpPr>
          <p:spPr>
            <a:xfrm>
              <a:off x="2711658" y="4555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4" name="643 Elipse"/>
            <p:cNvSpPr/>
            <p:nvPr/>
          </p:nvSpPr>
          <p:spPr>
            <a:xfrm>
              <a:off x="2711658" y="357301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5" name="654 Elipse"/>
            <p:cNvSpPr/>
            <p:nvPr/>
          </p:nvSpPr>
          <p:spPr>
            <a:xfrm>
              <a:off x="2711658" y="25649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6" name="665 Elipse"/>
            <p:cNvSpPr/>
            <p:nvPr/>
          </p:nvSpPr>
          <p:spPr>
            <a:xfrm>
              <a:off x="2483768" y="304380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7" name="676 Elipse"/>
            <p:cNvSpPr/>
            <p:nvPr/>
          </p:nvSpPr>
          <p:spPr>
            <a:xfrm>
              <a:off x="2474989" y="21077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8" name="687 Elipse"/>
            <p:cNvSpPr/>
            <p:nvPr/>
          </p:nvSpPr>
          <p:spPr>
            <a:xfrm>
              <a:off x="2474989" y="10995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9" name="698 Elipse"/>
            <p:cNvSpPr/>
            <p:nvPr/>
          </p:nvSpPr>
          <p:spPr>
            <a:xfrm>
              <a:off x="2702879" y="157849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0" name="709 Elipse"/>
            <p:cNvSpPr/>
            <p:nvPr/>
          </p:nvSpPr>
          <p:spPr>
            <a:xfrm>
              <a:off x="2691013" y="5955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1" name="710 Elipse"/>
          <p:cNvSpPr/>
          <p:nvPr/>
        </p:nvSpPr>
        <p:spPr>
          <a:xfrm>
            <a:off x="3149961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3 Grupo"/>
          <p:cNvGrpSpPr/>
          <p:nvPr/>
        </p:nvGrpSpPr>
        <p:grpSpPr>
          <a:xfrm>
            <a:off x="3374369" y="188640"/>
            <a:ext cx="550013" cy="5192960"/>
            <a:chOff x="3374369" y="188640"/>
            <a:chExt cx="550013" cy="5192960"/>
          </a:xfrm>
          <a:solidFill>
            <a:srgbClr val="9900CC"/>
          </a:solidFill>
        </p:grpSpPr>
        <p:sp>
          <p:nvSpPr>
            <p:cNvPr id="240" name="239 CuadroTexto"/>
            <p:cNvSpPr txBox="1"/>
            <p:nvPr/>
          </p:nvSpPr>
          <p:spPr>
            <a:xfrm>
              <a:off x="3608270" y="188640"/>
              <a:ext cx="3161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0</a:t>
              </a:r>
              <a:endParaRPr lang="es-AR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408545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611038" y="456436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611038" y="358140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611038" y="25732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83148" y="30521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74369" y="21160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74369" y="1107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602259" y="15868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590393" y="60392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3" name="712 Elipse"/>
          <p:cNvSpPr/>
          <p:nvPr/>
        </p:nvSpPr>
        <p:spPr>
          <a:xfrm>
            <a:off x="4049341" y="60392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4" name="713 Elipse"/>
          <p:cNvSpPr/>
          <p:nvPr/>
        </p:nvSpPr>
        <p:spPr>
          <a:xfrm>
            <a:off x="4489773" y="6123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5" name="714 Elipse"/>
          <p:cNvSpPr/>
          <p:nvPr/>
        </p:nvSpPr>
        <p:spPr>
          <a:xfrm>
            <a:off x="4948721" y="6123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6" name="715 Elipse"/>
          <p:cNvSpPr/>
          <p:nvPr/>
        </p:nvSpPr>
        <p:spPr>
          <a:xfrm>
            <a:off x="5389153" y="6206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7" name="716 Elipse"/>
          <p:cNvSpPr/>
          <p:nvPr/>
        </p:nvSpPr>
        <p:spPr>
          <a:xfrm>
            <a:off x="5848101" y="6206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8" name="717 Elipse"/>
          <p:cNvSpPr/>
          <p:nvPr/>
        </p:nvSpPr>
        <p:spPr>
          <a:xfrm>
            <a:off x="6252647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9" name="718 Elipse"/>
          <p:cNvSpPr/>
          <p:nvPr/>
        </p:nvSpPr>
        <p:spPr>
          <a:xfrm>
            <a:off x="6711595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3" name="262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7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271 CuadroTexto"/>
          <p:cNvSpPr txBox="1"/>
          <p:nvPr/>
        </p:nvSpPr>
        <p:spPr>
          <a:xfrm>
            <a:off x="5248506" y="4902483"/>
            <a:ext cx="238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RIGHT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3" name="272 CuadroTexto"/>
          <p:cNvSpPr txBox="1"/>
          <p:nvPr/>
        </p:nvSpPr>
        <p:spPr>
          <a:xfrm>
            <a:off x="1403648" y="4925369"/>
            <a:ext cx="1843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LEFT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8 Triángulo isósceles"/>
          <p:cNvSpPr/>
          <p:nvPr/>
        </p:nvSpPr>
        <p:spPr>
          <a:xfrm rot="16200000">
            <a:off x="1085033" y="1865669"/>
            <a:ext cx="2736304" cy="24482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Triángulo isósceles"/>
          <p:cNvSpPr/>
          <p:nvPr/>
        </p:nvSpPr>
        <p:spPr>
          <a:xfrm rot="5400000">
            <a:off x="5220072" y="1865669"/>
            <a:ext cx="2736304" cy="244827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23 Grupo"/>
          <p:cNvGrpSpPr/>
          <p:nvPr/>
        </p:nvGrpSpPr>
        <p:grpSpPr>
          <a:xfrm>
            <a:off x="2684093" y="2426279"/>
            <a:ext cx="762926" cy="1258827"/>
            <a:chOff x="-252536" y="3645024"/>
            <a:chExt cx="1728192" cy="2736304"/>
          </a:xfrm>
          <a:solidFill>
            <a:schemeClr val="bg1"/>
          </a:solidFill>
        </p:grpSpPr>
        <p:sp>
          <p:nvSpPr>
            <p:cNvPr id="25" name="24 Rectángulo"/>
            <p:cNvSpPr/>
            <p:nvPr/>
          </p:nvSpPr>
          <p:spPr>
            <a:xfrm>
              <a:off x="827584" y="3933056"/>
              <a:ext cx="2160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611560" y="4365104"/>
              <a:ext cx="648072" cy="108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611560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043608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259632" y="36450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-252536" y="4365104"/>
              <a:ext cx="891073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0" name="9 Forma libre"/>
          <p:cNvSpPr/>
          <p:nvPr/>
        </p:nvSpPr>
        <p:spPr>
          <a:xfrm rot="886110">
            <a:off x="1254034" y="2594728"/>
            <a:ext cx="1410789" cy="361773"/>
          </a:xfrm>
          <a:custGeom>
            <a:avLst/>
            <a:gdLst>
              <a:gd name="connsiteX0" fmla="*/ 1410789 w 1410789"/>
              <a:gd name="connsiteY0" fmla="*/ 0 h 361773"/>
              <a:gd name="connsiteX1" fmla="*/ 979715 w 1410789"/>
              <a:gd name="connsiteY1" fmla="*/ 326572 h 361773"/>
              <a:gd name="connsiteX2" fmla="*/ 836023 w 1410789"/>
              <a:gd name="connsiteY2" fmla="*/ 52252 h 361773"/>
              <a:gd name="connsiteX3" fmla="*/ 535577 w 1410789"/>
              <a:gd name="connsiteY3" fmla="*/ 352698 h 361773"/>
              <a:gd name="connsiteX4" fmla="*/ 130629 w 1410789"/>
              <a:gd name="connsiteY4" fmla="*/ 287383 h 361773"/>
              <a:gd name="connsiteX5" fmla="*/ 0 w 1410789"/>
              <a:gd name="connsiteY5" fmla="*/ 326572 h 3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789" h="361773">
                <a:moveTo>
                  <a:pt x="1410789" y="0"/>
                </a:moveTo>
                <a:cubicBezTo>
                  <a:pt x="1243149" y="158931"/>
                  <a:pt x="1075509" y="317863"/>
                  <a:pt x="979715" y="326572"/>
                </a:cubicBezTo>
                <a:cubicBezTo>
                  <a:pt x="883921" y="335281"/>
                  <a:pt x="910046" y="47898"/>
                  <a:pt x="836023" y="52252"/>
                </a:cubicBezTo>
                <a:cubicBezTo>
                  <a:pt x="762000" y="56606"/>
                  <a:pt x="653143" y="313510"/>
                  <a:pt x="535577" y="352698"/>
                </a:cubicBezTo>
                <a:cubicBezTo>
                  <a:pt x="418011" y="391887"/>
                  <a:pt x="219892" y="291737"/>
                  <a:pt x="130629" y="287383"/>
                </a:cubicBezTo>
                <a:cubicBezTo>
                  <a:pt x="41366" y="283029"/>
                  <a:pt x="20683" y="304800"/>
                  <a:pt x="0" y="3265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1" name="40 Grupo"/>
          <p:cNvGrpSpPr/>
          <p:nvPr/>
        </p:nvGrpSpPr>
        <p:grpSpPr>
          <a:xfrm flipH="1">
            <a:off x="608072" y="2376587"/>
            <a:ext cx="749242" cy="1258827"/>
            <a:chOff x="-252536" y="3645024"/>
            <a:chExt cx="1728192" cy="2736304"/>
          </a:xfrm>
          <a:solidFill>
            <a:schemeClr val="bg1"/>
          </a:solidFill>
        </p:grpSpPr>
        <p:sp>
          <p:nvSpPr>
            <p:cNvPr id="42" name="41 Rectángulo"/>
            <p:cNvSpPr/>
            <p:nvPr/>
          </p:nvSpPr>
          <p:spPr>
            <a:xfrm>
              <a:off x="827584" y="3933056"/>
              <a:ext cx="2160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611560" y="4365104"/>
              <a:ext cx="648072" cy="108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11560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1043608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1259632" y="36450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-252536" y="4365104"/>
              <a:ext cx="891073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7812360" y="2460391"/>
            <a:ext cx="762926" cy="1258827"/>
            <a:chOff x="-252536" y="3645024"/>
            <a:chExt cx="1728192" cy="2736304"/>
          </a:xfrm>
          <a:solidFill>
            <a:schemeClr val="bg1"/>
          </a:solidFill>
        </p:grpSpPr>
        <p:sp>
          <p:nvSpPr>
            <p:cNvPr id="49" name="48 Rectángulo"/>
            <p:cNvSpPr/>
            <p:nvPr/>
          </p:nvSpPr>
          <p:spPr>
            <a:xfrm>
              <a:off x="827584" y="3933056"/>
              <a:ext cx="2160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611560" y="4365104"/>
              <a:ext cx="648072" cy="108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611560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1043608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1259632" y="36450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-252536" y="4365104"/>
              <a:ext cx="891073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5" name="54 Forma libre"/>
          <p:cNvSpPr/>
          <p:nvPr/>
        </p:nvSpPr>
        <p:spPr>
          <a:xfrm rot="886110">
            <a:off x="6382301" y="2628840"/>
            <a:ext cx="1410789" cy="361773"/>
          </a:xfrm>
          <a:custGeom>
            <a:avLst/>
            <a:gdLst>
              <a:gd name="connsiteX0" fmla="*/ 1410789 w 1410789"/>
              <a:gd name="connsiteY0" fmla="*/ 0 h 361773"/>
              <a:gd name="connsiteX1" fmla="*/ 979715 w 1410789"/>
              <a:gd name="connsiteY1" fmla="*/ 326572 h 361773"/>
              <a:gd name="connsiteX2" fmla="*/ 836023 w 1410789"/>
              <a:gd name="connsiteY2" fmla="*/ 52252 h 361773"/>
              <a:gd name="connsiteX3" fmla="*/ 535577 w 1410789"/>
              <a:gd name="connsiteY3" fmla="*/ 352698 h 361773"/>
              <a:gd name="connsiteX4" fmla="*/ 130629 w 1410789"/>
              <a:gd name="connsiteY4" fmla="*/ 287383 h 361773"/>
              <a:gd name="connsiteX5" fmla="*/ 0 w 1410789"/>
              <a:gd name="connsiteY5" fmla="*/ 326572 h 36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789" h="361773">
                <a:moveTo>
                  <a:pt x="1410789" y="0"/>
                </a:moveTo>
                <a:cubicBezTo>
                  <a:pt x="1243149" y="158931"/>
                  <a:pt x="1075509" y="317863"/>
                  <a:pt x="979715" y="326572"/>
                </a:cubicBezTo>
                <a:cubicBezTo>
                  <a:pt x="883921" y="335281"/>
                  <a:pt x="910046" y="47898"/>
                  <a:pt x="836023" y="52252"/>
                </a:cubicBezTo>
                <a:cubicBezTo>
                  <a:pt x="762000" y="56606"/>
                  <a:pt x="653143" y="313510"/>
                  <a:pt x="535577" y="352698"/>
                </a:cubicBezTo>
                <a:cubicBezTo>
                  <a:pt x="418011" y="391887"/>
                  <a:pt x="219892" y="291737"/>
                  <a:pt x="130629" y="287383"/>
                </a:cubicBezTo>
                <a:cubicBezTo>
                  <a:pt x="41366" y="283029"/>
                  <a:pt x="20683" y="304800"/>
                  <a:pt x="0" y="3265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6" name="55 Grupo"/>
          <p:cNvGrpSpPr/>
          <p:nvPr/>
        </p:nvGrpSpPr>
        <p:grpSpPr>
          <a:xfrm flipH="1">
            <a:off x="5736339" y="2410699"/>
            <a:ext cx="749242" cy="1258827"/>
            <a:chOff x="-252536" y="3645024"/>
            <a:chExt cx="1728192" cy="2736304"/>
          </a:xfrm>
          <a:solidFill>
            <a:schemeClr val="bg1"/>
          </a:solidFill>
        </p:grpSpPr>
        <p:sp>
          <p:nvSpPr>
            <p:cNvPr id="57" name="56 Rectángulo"/>
            <p:cNvSpPr/>
            <p:nvPr/>
          </p:nvSpPr>
          <p:spPr>
            <a:xfrm>
              <a:off x="827584" y="3933056"/>
              <a:ext cx="2160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611560" y="4365104"/>
              <a:ext cx="648072" cy="1080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611560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1043608" y="54452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1259632" y="3645024"/>
              <a:ext cx="216024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-252536" y="4365104"/>
              <a:ext cx="891073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0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98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4" name="223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237 CuadroTexto"/>
          <p:cNvSpPr txBox="1"/>
          <p:nvPr/>
        </p:nvSpPr>
        <p:spPr>
          <a:xfrm>
            <a:off x="2701686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886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12" name="611 Elipse"/>
          <p:cNvSpPr/>
          <p:nvPr/>
        </p:nvSpPr>
        <p:spPr>
          <a:xfrm>
            <a:off x="2954582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" name="613 Elipse"/>
          <p:cNvSpPr/>
          <p:nvPr/>
        </p:nvSpPr>
        <p:spPr>
          <a:xfrm>
            <a:off x="3853962" y="50935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5" name="614 Elipse"/>
          <p:cNvSpPr/>
          <p:nvPr/>
        </p:nvSpPr>
        <p:spPr>
          <a:xfrm>
            <a:off x="4294394" y="510195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6" name="615 Elipse"/>
          <p:cNvSpPr/>
          <p:nvPr/>
        </p:nvSpPr>
        <p:spPr>
          <a:xfrm>
            <a:off x="4753342" y="510195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7" name="616 Elipse"/>
          <p:cNvSpPr/>
          <p:nvPr/>
        </p:nvSpPr>
        <p:spPr>
          <a:xfrm>
            <a:off x="5193774" y="51103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8" name="617 Elipse"/>
          <p:cNvSpPr/>
          <p:nvPr/>
        </p:nvSpPr>
        <p:spPr>
          <a:xfrm>
            <a:off x="5652722" y="51103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9" name="618 Elipse"/>
          <p:cNvSpPr/>
          <p:nvPr/>
        </p:nvSpPr>
        <p:spPr>
          <a:xfrm>
            <a:off x="6057268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0" name="619 Elipse"/>
          <p:cNvSpPr/>
          <p:nvPr/>
        </p:nvSpPr>
        <p:spPr>
          <a:xfrm>
            <a:off x="6516216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3" name="622 Elipse"/>
          <p:cNvSpPr/>
          <p:nvPr/>
        </p:nvSpPr>
        <p:spPr>
          <a:xfrm>
            <a:off x="2954582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5" name="624 Elipse"/>
          <p:cNvSpPr/>
          <p:nvPr/>
        </p:nvSpPr>
        <p:spPr>
          <a:xfrm>
            <a:off x="3853962" y="40854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6" name="625 Elipse"/>
          <p:cNvSpPr/>
          <p:nvPr/>
        </p:nvSpPr>
        <p:spPr>
          <a:xfrm>
            <a:off x="4294394" y="409384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7" name="626 Elipse"/>
          <p:cNvSpPr/>
          <p:nvPr/>
        </p:nvSpPr>
        <p:spPr>
          <a:xfrm>
            <a:off x="4753342" y="409384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8" name="627 Elipse"/>
          <p:cNvSpPr/>
          <p:nvPr/>
        </p:nvSpPr>
        <p:spPr>
          <a:xfrm>
            <a:off x="5193774" y="410222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9" name="628 Elipse"/>
          <p:cNvSpPr/>
          <p:nvPr/>
        </p:nvSpPr>
        <p:spPr>
          <a:xfrm>
            <a:off x="5652722" y="410222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0" name="629 Elipse"/>
          <p:cNvSpPr/>
          <p:nvPr/>
        </p:nvSpPr>
        <p:spPr>
          <a:xfrm>
            <a:off x="6057268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1" name="630 Elipse"/>
          <p:cNvSpPr/>
          <p:nvPr/>
        </p:nvSpPr>
        <p:spPr>
          <a:xfrm>
            <a:off x="6516216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4" name="633 Elipse"/>
          <p:cNvSpPr/>
          <p:nvPr/>
        </p:nvSpPr>
        <p:spPr>
          <a:xfrm>
            <a:off x="3170606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6" name="635 Elipse"/>
          <p:cNvSpPr/>
          <p:nvPr/>
        </p:nvSpPr>
        <p:spPr>
          <a:xfrm>
            <a:off x="4069986" y="4564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7" name="636 Elipse"/>
          <p:cNvSpPr/>
          <p:nvPr/>
        </p:nvSpPr>
        <p:spPr>
          <a:xfrm>
            <a:off x="4510418" y="4572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8" name="637 Elipse"/>
          <p:cNvSpPr/>
          <p:nvPr/>
        </p:nvSpPr>
        <p:spPr>
          <a:xfrm>
            <a:off x="4969366" y="4572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9" name="638 Elipse"/>
          <p:cNvSpPr/>
          <p:nvPr/>
        </p:nvSpPr>
        <p:spPr>
          <a:xfrm>
            <a:off x="5409798" y="458112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0" name="639 Elipse"/>
          <p:cNvSpPr/>
          <p:nvPr/>
        </p:nvSpPr>
        <p:spPr>
          <a:xfrm>
            <a:off x="5868746" y="458112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1" name="640 Elipse"/>
          <p:cNvSpPr/>
          <p:nvPr/>
        </p:nvSpPr>
        <p:spPr>
          <a:xfrm>
            <a:off x="6273292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2" name="641 Elipse"/>
          <p:cNvSpPr/>
          <p:nvPr/>
        </p:nvSpPr>
        <p:spPr>
          <a:xfrm>
            <a:off x="6732240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5" name="644 Elipse"/>
          <p:cNvSpPr/>
          <p:nvPr/>
        </p:nvSpPr>
        <p:spPr>
          <a:xfrm>
            <a:off x="3170606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7" name="646 Elipse"/>
          <p:cNvSpPr/>
          <p:nvPr/>
        </p:nvSpPr>
        <p:spPr>
          <a:xfrm>
            <a:off x="4069986" y="358140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8" name="647 Elipse"/>
          <p:cNvSpPr/>
          <p:nvPr/>
        </p:nvSpPr>
        <p:spPr>
          <a:xfrm>
            <a:off x="4510418" y="35897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9" name="648 Elipse"/>
          <p:cNvSpPr/>
          <p:nvPr/>
        </p:nvSpPr>
        <p:spPr>
          <a:xfrm>
            <a:off x="4969366" y="35897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0" name="649 Elipse"/>
          <p:cNvSpPr/>
          <p:nvPr/>
        </p:nvSpPr>
        <p:spPr>
          <a:xfrm>
            <a:off x="5409798" y="35981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1" name="650 Elipse"/>
          <p:cNvSpPr/>
          <p:nvPr/>
        </p:nvSpPr>
        <p:spPr>
          <a:xfrm>
            <a:off x="5868746" y="35981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2" name="651 Elipse"/>
          <p:cNvSpPr/>
          <p:nvPr/>
        </p:nvSpPr>
        <p:spPr>
          <a:xfrm>
            <a:off x="6273292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3" name="652 Elipse"/>
          <p:cNvSpPr/>
          <p:nvPr/>
        </p:nvSpPr>
        <p:spPr>
          <a:xfrm>
            <a:off x="6732240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6" name="655 Elipse"/>
          <p:cNvSpPr/>
          <p:nvPr/>
        </p:nvSpPr>
        <p:spPr>
          <a:xfrm>
            <a:off x="3170606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8" name="657 Elipse"/>
          <p:cNvSpPr/>
          <p:nvPr/>
        </p:nvSpPr>
        <p:spPr>
          <a:xfrm>
            <a:off x="4069986" y="25732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9" name="658 Elipse"/>
          <p:cNvSpPr/>
          <p:nvPr/>
        </p:nvSpPr>
        <p:spPr>
          <a:xfrm>
            <a:off x="4510418" y="25816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0" name="659 Elipse"/>
          <p:cNvSpPr/>
          <p:nvPr/>
        </p:nvSpPr>
        <p:spPr>
          <a:xfrm>
            <a:off x="4969366" y="25816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1" name="660 Elipse"/>
          <p:cNvSpPr/>
          <p:nvPr/>
        </p:nvSpPr>
        <p:spPr>
          <a:xfrm>
            <a:off x="5409798" y="25900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2" name="661 Elipse"/>
          <p:cNvSpPr/>
          <p:nvPr/>
        </p:nvSpPr>
        <p:spPr>
          <a:xfrm>
            <a:off x="5868746" y="25900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3" name="662 Elipse"/>
          <p:cNvSpPr/>
          <p:nvPr/>
        </p:nvSpPr>
        <p:spPr>
          <a:xfrm>
            <a:off x="6273292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4" name="663 Elipse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7" name="666 Elipse"/>
          <p:cNvSpPr/>
          <p:nvPr/>
        </p:nvSpPr>
        <p:spPr>
          <a:xfrm>
            <a:off x="2942716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9" name="668 Elipse"/>
          <p:cNvSpPr/>
          <p:nvPr/>
        </p:nvSpPr>
        <p:spPr>
          <a:xfrm>
            <a:off x="3842096" y="30521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0" name="669 Elipse"/>
          <p:cNvSpPr/>
          <p:nvPr/>
        </p:nvSpPr>
        <p:spPr>
          <a:xfrm>
            <a:off x="4282528" y="30605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1" name="670 Elipse"/>
          <p:cNvSpPr/>
          <p:nvPr/>
        </p:nvSpPr>
        <p:spPr>
          <a:xfrm>
            <a:off x="4741476" y="30605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2" name="671 Elipse"/>
          <p:cNvSpPr/>
          <p:nvPr/>
        </p:nvSpPr>
        <p:spPr>
          <a:xfrm>
            <a:off x="5181908" y="30689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3" name="672 Elipse"/>
          <p:cNvSpPr/>
          <p:nvPr/>
        </p:nvSpPr>
        <p:spPr>
          <a:xfrm>
            <a:off x="5640856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4" name="673 Elipse"/>
          <p:cNvSpPr/>
          <p:nvPr/>
        </p:nvSpPr>
        <p:spPr>
          <a:xfrm>
            <a:off x="6045402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5" name="674 Elipse"/>
          <p:cNvSpPr/>
          <p:nvPr/>
        </p:nvSpPr>
        <p:spPr>
          <a:xfrm>
            <a:off x="6504350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8" name="677 Elipse"/>
          <p:cNvSpPr/>
          <p:nvPr/>
        </p:nvSpPr>
        <p:spPr>
          <a:xfrm>
            <a:off x="2933937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0" name="679 Elipse"/>
          <p:cNvSpPr/>
          <p:nvPr/>
        </p:nvSpPr>
        <p:spPr>
          <a:xfrm>
            <a:off x="3833317" y="21160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1" name="680 Elipse"/>
          <p:cNvSpPr/>
          <p:nvPr/>
        </p:nvSpPr>
        <p:spPr>
          <a:xfrm>
            <a:off x="4273749" y="21244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2" name="681 Elipse"/>
          <p:cNvSpPr/>
          <p:nvPr/>
        </p:nvSpPr>
        <p:spPr>
          <a:xfrm>
            <a:off x="4732697" y="21244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3" name="682 Elipse"/>
          <p:cNvSpPr/>
          <p:nvPr/>
        </p:nvSpPr>
        <p:spPr>
          <a:xfrm>
            <a:off x="5173129" y="21328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4" name="683 Elipse"/>
          <p:cNvSpPr/>
          <p:nvPr/>
        </p:nvSpPr>
        <p:spPr>
          <a:xfrm>
            <a:off x="5632077" y="21328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5" name="684 Elipse"/>
          <p:cNvSpPr/>
          <p:nvPr/>
        </p:nvSpPr>
        <p:spPr>
          <a:xfrm>
            <a:off x="6036623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6" name="685 Elipse"/>
          <p:cNvSpPr/>
          <p:nvPr/>
        </p:nvSpPr>
        <p:spPr>
          <a:xfrm>
            <a:off x="6495571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9" name="688 Elipse"/>
          <p:cNvSpPr/>
          <p:nvPr/>
        </p:nvSpPr>
        <p:spPr>
          <a:xfrm>
            <a:off x="2933937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1" name="690 Elipse"/>
          <p:cNvSpPr/>
          <p:nvPr/>
        </p:nvSpPr>
        <p:spPr>
          <a:xfrm>
            <a:off x="3833317" y="1107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2" name="691 Elipse"/>
          <p:cNvSpPr/>
          <p:nvPr/>
        </p:nvSpPr>
        <p:spPr>
          <a:xfrm>
            <a:off x="4273749" y="1116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3" name="692 Elipse"/>
          <p:cNvSpPr/>
          <p:nvPr/>
        </p:nvSpPr>
        <p:spPr>
          <a:xfrm>
            <a:off x="4732697" y="1116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4" name="693 Elipse"/>
          <p:cNvSpPr/>
          <p:nvPr/>
        </p:nvSpPr>
        <p:spPr>
          <a:xfrm>
            <a:off x="5173129" y="1124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5" name="694 Elipse"/>
          <p:cNvSpPr/>
          <p:nvPr/>
        </p:nvSpPr>
        <p:spPr>
          <a:xfrm>
            <a:off x="5632077" y="1124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6" name="695 Elipse"/>
          <p:cNvSpPr/>
          <p:nvPr/>
        </p:nvSpPr>
        <p:spPr>
          <a:xfrm>
            <a:off x="6036623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7" name="696 Elipse"/>
          <p:cNvSpPr/>
          <p:nvPr/>
        </p:nvSpPr>
        <p:spPr>
          <a:xfrm>
            <a:off x="6495571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0" name="699 Elipse"/>
          <p:cNvSpPr/>
          <p:nvPr/>
        </p:nvSpPr>
        <p:spPr>
          <a:xfrm>
            <a:off x="3161827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2" name="701 Elipse"/>
          <p:cNvSpPr/>
          <p:nvPr/>
        </p:nvSpPr>
        <p:spPr>
          <a:xfrm>
            <a:off x="4061207" y="158688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3" name="702 Elipse"/>
          <p:cNvSpPr/>
          <p:nvPr/>
        </p:nvSpPr>
        <p:spPr>
          <a:xfrm>
            <a:off x="4501639" y="159526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4" name="703 Elipse"/>
          <p:cNvSpPr/>
          <p:nvPr/>
        </p:nvSpPr>
        <p:spPr>
          <a:xfrm>
            <a:off x="4960587" y="159526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5" name="704 Elipse"/>
          <p:cNvSpPr/>
          <p:nvPr/>
        </p:nvSpPr>
        <p:spPr>
          <a:xfrm>
            <a:off x="5401019" y="160364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6" name="705 Elipse"/>
          <p:cNvSpPr/>
          <p:nvPr/>
        </p:nvSpPr>
        <p:spPr>
          <a:xfrm>
            <a:off x="5859967" y="160364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7" name="706 Elipse"/>
          <p:cNvSpPr/>
          <p:nvPr/>
        </p:nvSpPr>
        <p:spPr>
          <a:xfrm>
            <a:off x="6264513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8" name="707 Elipse"/>
          <p:cNvSpPr/>
          <p:nvPr/>
        </p:nvSpPr>
        <p:spPr>
          <a:xfrm>
            <a:off x="6723461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2 Grupo"/>
          <p:cNvGrpSpPr/>
          <p:nvPr/>
        </p:nvGrpSpPr>
        <p:grpSpPr>
          <a:xfrm>
            <a:off x="2474989" y="595536"/>
            <a:ext cx="524701" cy="4777680"/>
            <a:chOff x="2474989" y="595536"/>
            <a:chExt cx="524701" cy="4777680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2" name="621 Elipse"/>
            <p:cNvSpPr/>
            <p:nvPr/>
          </p:nvSpPr>
          <p:spPr>
            <a:xfrm>
              <a:off x="2495634" y="407707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3" name="632 Elipse"/>
            <p:cNvSpPr/>
            <p:nvPr/>
          </p:nvSpPr>
          <p:spPr>
            <a:xfrm>
              <a:off x="2711658" y="4555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4" name="643 Elipse"/>
            <p:cNvSpPr/>
            <p:nvPr/>
          </p:nvSpPr>
          <p:spPr>
            <a:xfrm>
              <a:off x="2711658" y="357301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5" name="654 Elipse"/>
            <p:cNvSpPr/>
            <p:nvPr/>
          </p:nvSpPr>
          <p:spPr>
            <a:xfrm>
              <a:off x="2711658" y="25649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6" name="665 Elipse"/>
            <p:cNvSpPr/>
            <p:nvPr/>
          </p:nvSpPr>
          <p:spPr>
            <a:xfrm>
              <a:off x="2483768" y="304380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7" name="676 Elipse"/>
            <p:cNvSpPr/>
            <p:nvPr/>
          </p:nvSpPr>
          <p:spPr>
            <a:xfrm>
              <a:off x="2474989" y="21077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8" name="687 Elipse"/>
            <p:cNvSpPr/>
            <p:nvPr/>
          </p:nvSpPr>
          <p:spPr>
            <a:xfrm>
              <a:off x="2474989" y="10995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9" name="698 Elipse"/>
            <p:cNvSpPr/>
            <p:nvPr/>
          </p:nvSpPr>
          <p:spPr>
            <a:xfrm>
              <a:off x="2702879" y="157849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0" name="709 Elipse"/>
            <p:cNvSpPr/>
            <p:nvPr/>
          </p:nvSpPr>
          <p:spPr>
            <a:xfrm>
              <a:off x="2691013" y="5955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1" name="710 Elipse"/>
          <p:cNvSpPr/>
          <p:nvPr/>
        </p:nvSpPr>
        <p:spPr>
          <a:xfrm>
            <a:off x="3149961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3 Grupo"/>
          <p:cNvGrpSpPr/>
          <p:nvPr/>
        </p:nvGrpSpPr>
        <p:grpSpPr>
          <a:xfrm>
            <a:off x="3374369" y="188640"/>
            <a:ext cx="550013" cy="5192960"/>
            <a:chOff x="3374369" y="188640"/>
            <a:chExt cx="550013" cy="5192960"/>
          </a:xfrm>
          <a:solidFill>
            <a:srgbClr val="9900CC"/>
          </a:solidFill>
        </p:grpSpPr>
        <p:sp>
          <p:nvSpPr>
            <p:cNvPr id="240" name="239 CuadroTexto"/>
            <p:cNvSpPr txBox="1"/>
            <p:nvPr/>
          </p:nvSpPr>
          <p:spPr>
            <a:xfrm>
              <a:off x="3608270" y="188640"/>
              <a:ext cx="3161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0</a:t>
              </a:r>
              <a:endParaRPr lang="es-AR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408545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611038" y="456436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611038" y="358140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611038" y="25732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83148" y="30521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74369" y="21160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74369" y="1107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602259" y="15868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590393" y="60392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3" name="712 Elipse"/>
          <p:cNvSpPr/>
          <p:nvPr/>
        </p:nvSpPr>
        <p:spPr>
          <a:xfrm>
            <a:off x="4049341" y="60392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4" name="713 Elipse"/>
          <p:cNvSpPr/>
          <p:nvPr/>
        </p:nvSpPr>
        <p:spPr>
          <a:xfrm>
            <a:off x="4489773" y="6123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5" name="714 Elipse"/>
          <p:cNvSpPr/>
          <p:nvPr/>
        </p:nvSpPr>
        <p:spPr>
          <a:xfrm>
            <a:off x="4948721" y="6123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6" name="715 Elipse"/>
          <p:cNvSpPr/>
          <p:nvPr/>
        </p:nvSpPr>
        <p:spPr>
          <a:xfrm>
            <a:off x="5389153" y="6206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7" name="716 Elipse"/>
          <p:cNvSpPr/>
          <p:nvPr/>
        </p:nvSpPr>
        <p:spPr>
          <a:xfrm>
            <a:off x="5848101" y="6206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8" name="717 Elipse"/>
          <p:cNvSpPr/>
          <p:nvPr/>
        </p:nvSpPr>
        <p:spPr>
          <a:xfrm>
            <a:off x="6252647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9" name="718 Elipse"/>
          <p:cNvSpPr/>
          <p:nvPr/>
        </p:nvSpPr>
        <p:spPr>
          <a:xfrm>
            <a:off x="6711595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3" name="262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3" name="232 Elipse"/>
          <p:cNvSpPr/>
          <p:nvPr/>
        </p:nvSpPr>
        <p:spPr>
          <a:xfrm>
            <a:off x="107504" y="2563808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4" name="233 Elipse"/>
          <p:cNvSpPr/>
          <p:nvPr/>
        </p:nvSpPr>
        <p:spPr>
          <a:xfrm>
            <a:off x="107504" y="3504881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5" name="234 Elipse"/>
          <p:cNvSpPr/>
          <p:nvPr/>
        </p:nvSpPr>
        <p:spPr>
          <a:xfrm>
            <a:off x="1475656" y="2532774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6" name="235 Triángulo isósceles"/>
          <p:cNvSpPr/>
          <p:nvPr/>
        </p:nvSpPr>
        <p:spPr>
          <a:xfrm rot="16200000">
            <a:off x="799664" y="2662243"/>
            <a:ext cx="561530" cy="50242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7" name="236 Triángulo isósceles"/>
          <p:cNvSpPr/>
          <p:nvPr/>
        </p:nvSpPr>
        <p:spPr>
          <a:xfrm rot="5400000">
            <a:off x="871673" y="3555714"/>
            <a:ext cx="561529" cy="50242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9" name="258 Elipse"/>
          <p:cNvSpPr/>
          <p:nvPr/>
        </p:nvSpPr>
        <p:spPr>
          <a:xfrm>
            <a:off x="1475656" y="3526160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232 Elipse"/>
          <p:cNvSpPr/>
          <p:nvPr/>
        </p:nvSpPr>
        <p:spPr>
          <a:xfrm>
            <a:off x="107504" y="2563808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4" name="233 Elipse"/>
          <p:cNvSpPr/>
          <p:nvPr/>
        </p:nvSpPr>
        <p:spPr>
          <a:xfrm>
            <a:off x="107504" y="3504881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5" name="234 Elipse"/>
          <p:cNvSpPr/>
          <p:nvPr/>
        </p:nvSpPr>
        <p:spPr>
          <a:xfrm>
            <a:off x="1475656" y="2532774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6" name="235 Triángulo isósceles"/>
          <p:cNvSpPr/>
          <p:nvPr/>
        </p:nvSpPr>
        <p:spPr>
          <a:xfrm rot="16200000">
            <a:off x="861513" y="3602570"/>
            <a:ext cx="561530" cy="50242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7" name="236 Triángulo isósceles"/>
          <p:cNvSpPr/>
          <p:nvPr/>
        </p:nvSpPr>
        <p:spPr>
          <a:xfrm rot="5400000">
            <a:off x="861514" y="2601725"/>
            <a:ext cx="561529" cy="50242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9" name="258 Elipse"/>
          <p:cNvSpPr/>
          <p:nvPr/>
        </p:nvSpPr>
        <p:spPr>
          <a:xfrm>
            <a:off x="1475656" y="3526160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60" name="259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261" name="260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261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26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26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26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26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27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27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27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27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274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76" name="275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276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277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278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279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280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281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282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283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284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285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87" name="28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32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32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32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32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32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32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32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32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32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330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332" name="331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332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333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334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335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33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337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338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339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340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2" name="341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43" name="342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343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344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345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346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347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348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349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350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351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352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54" name="35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35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35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35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35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35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35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36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36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36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363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5" name="364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38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38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38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39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39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39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39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39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39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39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98" name="39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39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39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40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40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40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40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40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40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40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407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09" name="408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409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41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411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412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413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414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415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416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417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418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420" name="41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42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432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433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43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435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436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437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438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43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1" name="440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42" name="441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443" name="442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443 CuadroTexto"/>
          <p:cNvSpPr txBox="1"/>
          <p:nvPr/>
        </p:nvSpPr>
        <p:spPr>
          <a:xfrm>
            <a:off x="2701686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5" name="444 CuadroTexto"/>
          <p:cNvSpPr txBox="1"/>
          <p:nvPr/>
        </p:nvSpPr>
        <p:spPr>
          <a:xfrm>
            <a:off x="3138524" y="18864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6" name="445 CuadroTexto"/>
          <p:cNvSpPr txBox="1"/>
          <p:nvPr/>
        </p:nvSpPr>
        <p:spPr>
          <a:xfrm>
            <a:off x="4047002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7" name="446 CuadroTexto"/>
          <p:cNvSpPr txBox="1"/>
          <p:nvPr/>
        </p:nvSpPr>
        <p:spPr>
          <a:xfrm>
            <a:off x="4499992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8" name="447 CuadroTexto"/>
          <p:cNvSpPr txBox="1"/>
          <p:nvPr/>
        </p:nvSpPr>
        <p:spPr>
          <a:xfrm>
            <a:off x="4938724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49" name="448 CuadroTexto"/>
          <p:cNvSpPr txBox="1"/>
          <p:nvPr/>
        </p:nvSpPr>
        <p:spPr>
          <a:xfrm>
            <a:off x="5408470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50" name="449 CuadroTexto"/>
          <p:cNvSpPr txBox="1"/>
          <p:nvPr/>
        </p:nvSpPr>
        <p:spPr>
          <a:xfrm>
            <a:off x="5847202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51" name="450 CuadroTexto"/>
          <p:cNvSpPr txBox="1"/>
          <p:nvPr/>
        </p:nvSpPr>
        <p:spPr>
          <a:xfrm>
            <a:off x="6300192" y="1886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52" name="451 CuadroTexto"/>
          <p:cNvSpPr txBox="1"/>
          <p:nvPr/>
        </p:nvSpPr>
        <p:spPr>
          <a:xfrm>
            <a:off x="6738924" y="188640"/>
            <a:ext cx="322524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53" name="452 Elipse"/>
          <p:cNvSpPr/>
          <p:nvPr/>
        </p:nvSpPr>
        <p:spPr>
          <a:xfrm>
            <a:off x="2954582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4" name="453 Elipse"/>
          <p:cNvSpPr/>
          <p:nvPr/>
        </p:nvSpPr>
        <p:spPr>
          <a:xfrm>
            <a:off x="3853962" y="50935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5" name="454 Elipse"/>
          <p:cNvSpPr/>
          <p:nvPr/>
        </p:nvSpPr>
        <p:spPr>
          <a:xfrm>
            <a:off x="4294394" y="510195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6" name="455 Elipse"/>
          <p:cNvSpPr/>
          <p:nvPr/>
        </p:nvSpPr>
        <p:spPr>
          <a:xfrm>
            <a:off x="4753342" y="510195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7" name="456 Elipse"/>
          <p:cNvSpPr/>
          <p:nvPr/>
        </p:nvSpPr>
        <p:spPr>
          <a:xfrm>
            <a:off x="5193774" y="51103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8" name="457 Elipse"/>
          <p:cNvSpPr/>
          <p:nvPr/>
        </p:nvSpPr>
        <p:spPr>
          <a:xfrm>
            <a:off x="5652722" y="51103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9" name="458 Elipse"/>
          <p:cNvSpPr/>
          <p:nvPr/>
        </p:nvSpPr>
        <p:spPr>
          <a:xfrm>
            <a:off x="6057268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0" name="459 Elipse"/>
          <p:cNvSpPr/>
          <p:nvPr/>
        </p:nvSpPr>
        <p:spPr>
          <a:xfrm>
            <a:off x="6516216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1" name="460 Elipse"/>
          <p:cNvSpPr/>
          <p:nvPr/>
        </p:nvSpPr>
        <p:spPr>
          <a:xfrm>
            <a:off x="2954582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2" name="461 Elipse"/>
          <p:cNvSpPr/>
          <p:nvPr/>
        </p:nvSpPr>
        <p:spPr>
          <a:xfrm>
            <a:off x="3853962" y="40854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3" name="462 Elipse"/>
          <p:cNvSpPr/>
          <p:nvPr/>
        </p:nvSpPr>
        <p:spPr>
          <a:xfrm>
            <a:off x="4294394" y="409384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4" name="463 Elipse"/>
          <p:cNvSpPr/>
          <p:nvPr/>
        </p:nvSpPr>
        <p:spPr>
          <a:xfrm>
            <a:off x="4753342" y="409384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5" name="464 Elipse"/>
          <p:cNvSpPr/>
          <p:nvPr/>
        </p:nvSpPr>
        <p:spPr>
          <a:xfrm>
            <a:off x="5193774" y="410222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6" name="465 Elipse"/>
          <p:cNvSpPr/>
          <p:nvPr/>
        </p:nvSpPr>
        <p:spPr>
          <a:xfrm>
            <a:off x="5652722" y="410222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7" name="466 Elipse"/>
          <p:cNvSpPr/>
          <p:nvPr/>
        </p:nvSpPr>
        <p:spPr>
          <a:xfrm>
            <a:off x="6057268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8" name="467 Elipse"/>
          <p:cNvSpPr/>
          <p:nvPr/>
        </p:nvSpPr>
        <p:spPr>
          <a:xfrm>
            <a:off x="6516216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9" name="468 Elipse"/>
          <p:cNvSpPr/>
          <p:nvPr/>
        </p:nvSpPr>
        <p:spPr>
          <a:xfrm>
            <a:off x="3170606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0" name="469 Elipse"/>
          <p:cNvSpPr/>
          <p:nvPr/>
        </p:nvSpPr>
        <p:spPr>
          <a:xfrm>
            <a:off x="4069986" y="4564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1" name="470 Elipse"/>
          <p:cNvSpPr/>
          <p:nvPr/>
        </p:nvSpPr>
        <p:spPr>
          <a:xfrm>
            <a:off x="4510418" y="4572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2" name="471 Elipse"/>
          <p:cNvSpPr/>
          <p:nvPr/>
        </p:nvSpPr>
        <p:spPr>
          <a:xfrm>
            <a:off x="4969366" y="4572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3" name="472 Elipse"/>
          <p:cNvSpPr/>
          <p:nvPr/>
        </p:nvSpPr>
        <p:spPr>
          <a:xfrm>
            <a:off x="5409798" y="458112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4" name="473 Elipse"/>
          <p:cNvSpPr/>
          <p:nvPr/>
        </p:nvSpPr>
        <p:spPr>
          <a:xfrm>
            <a:off x="5868746" y="458112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5" name="474 Elipse"/>
          <p:cNvSpPr/>
          <p:nvPr/>
        </p:nvSpPr>
        <p:spPr>
          <a:xfrm>
            <a:off x="6273292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6" name="475 Elipse"/>
          <p:cNvSpPr/>
          <p:nvPr/>
        </p:nvSpPr>
        <p:spPr>
          <a:xfrm>
            <a:off x="6732240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7" name="476 Elipse"/>
          <p:cNvSpPr/>
          <p:nvPr/>
        </p:nvSpPr>
        <p:spPr>
          <a:xfrm>
            <a:off x="3170606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8" name="477 Elipse"/>
          <p:cNvSpPr/>
          <p:nvPr/>
        </p:nvSpPr>
        <p:spPr>
          <a:xfrm>
            <a:off x="4069986" y="358140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9" name="478 Elipse"/>
          <p:cNvSpPr/>
          <p:nvPr/>
        </p:nvSpPr>
        <p:spPr>
          <a:xfrm>
            <a:off x="4510418" y="35897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0" name="479 Elipse"/>
          <p:cNvSpPr/>
          <p:nvPr/>
        </p:nvSpPr>
        <p:spPr>
          <a:xfrm>
            <a:off x="4969366" y="35897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1" name="480 Elipse"/>
          <p:cNvSpPr/>
          <p:nvPr/>
        </p:nvSpPr>
        <p:spPr>
          <a:xfrm>
            <a:off x="5409798" y="35981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2" name="481 Elipse"/>
          <p:cNvSpPr/>
          <p:nvPr/>
        </p:nvSpPr>
        <p:spPr>
          <a:xfrm>
            <a:off x="5868746" y="35981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3" name="482 Elipse"/>
          <p:cNvSpPr/>
          <p:nvPr/>
        </p:nvSpPr>
        <p:spPr>
          <a:xfrm>
            <a:off x="6273292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4" name="483 Elipse"/>
          <p:cNvSpPr/>
          <p:nvPr/>
        </p:nvSpPr>
        <p:spPr>
          <a:xfrm>
            <a:off x="6732240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5" name="484 Elipse"/>
          <p:cNvSpPr/>
          <p:nvPr/>
        </p:nvSpPr>
        <p:spPr>
          <a:xfrm>
            <a:off x="3170606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6" name="485 Elipse"/>
          <p:cNvSpPr/>
          <p:nvPr/>
        </p:nvSpPr>
        <p:spPr>
          <a:xfrm>
            <a:off x="4069986" y="25732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7" name="486 Elipse"/>
          <p:cNvSpPr/>
          <p:nvPr/>
        </p:nvSpPr>
        <p:spPr>
          <a:xfrm>
            <a:off x="4510418" y="25816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8" name="487 Elipse"/>
          <p:cNvSpPr/>
          <p:nvPr/>
        </p:nvSpPr>
        <p:spPr>
          <a:xfrm>
            <a:off x="4969366" y="25816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9" name="488 Elipse"/>
          <p:cNvSpPr/>
          <p:nvPr/>
        </p:nvSpPr>
        <p:spPr>
          <a:xfrm>
            <a:off x="5409798" y="25900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0" name="489 Elipse"/>
          <p:cNvSpPr/>
          <p:nvPr/>
        </p:nvSpPr>
        <p:spPr>
          <a:xfrm>
            <a:off x="5868746" y="25900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1" name="490 Elipse"/>
          <p:cNvSpPr/>
          <p:nvPr/>
        </p:nvSpPr>
        <p:spPr>
          <a:xfrm>
            <a:off x="6273292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2" name="491 Elipse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3" name="492 Elipse"/>
          <p:cNvSpPr/>
          <p:nvPr/>
        </p:nvSpPr>
        <p:spPr>
          <a:xfrm>
            <a:off x="2942716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4" name="493 Elipse"/>
          <p:cNvSpPr/>
          <p:nvPr/>
        </p:nvSpPr>
        <p:spPr>
          <a:xfrm>
            <a:off x="3842096" y="30521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5" name="494 Elipse"/>
          <p:cNvSpPr/>
          <p:nvPr/>
        </p:nvSpPr>
        <p:spPr>
          <a:xfrm>
            <a:off x="4282528" y="30605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6" name="495 Elipse"/>
          <p:cNvSpPr/>
          <p:nvPr/>
        </p:nvSpPr>
        <p:spPr>
          <a:xfrm>
            <a:off x="4741476" y="30605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7" name="496 Elipse"/>
          <p:cNvSpPr/>
          <p:nvPr/>
        </p:nvSpPr>
        <p:spPr>
          <a:xfrm>
            <a:off x="5181908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8" name="497 Elipse"/>
          <p:cNvSpPr/>
          <p:nvPr/>
        </p:nvSpPr>
        <p:spPr>
          <a:xfrm>
            <a:off x="5640856" y="30689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9" name="498 Elipse"/>
          <p:cNvSpPr/>
          <p:nvPr/>
        </p:nvSpPr>
        <p:spPr>
          <a:xfrm>
            <a:off x="6045402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0" name="499 Elipse"/>
          <p:cNvSpPr/>
          <p:nvPr/>
        </p:nvSpPr>
        <p:spPr>
          <a:xfrm>
            <a:off x="6504350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1" name="500 Elipse"/>
          <p:cNvSpPr/>
          <p:nvPr/>
        </p:nvSpPr>
        <p:spPr>
          <a:xfrm>
            <a:off x="2933937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2" name="501 Elipse"/>
          <p:cNvSpPr/>
          <p:nvPr/>
        </p:nvSpPr>
        <p:spPr>
          <a:xfrm>
            <a:off x="3833317" y="21160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3" name="502 Elipse"/>
          <p:cNvSpPr/>
          <p:nvPr/>
        </p:nvSpPr>
        <p:spPr>
          <a:xfrm>
            <a:off x="4273749" y="21244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4" name="503 Elipse"/>
          <p:cNvSpPr/>
          <p:nvPr/>
        </p:nvSpPr>
        <p:spPr>
          <a:xfrm>
            <a:off x="4732697" y="21244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5" name="504 Elipse"/>
          <p:cNvSpPr/>
          <p:nvPr/>
        </p:nvSpPr>
        <p:spPr>
          <a:xfrm>
            <a:off x="5173129" y="21328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6" name="505 Elipse"/>
          <p:cNvSpPr/>
          <p:nvPr/>
        </p:nvSpPr>
        <p:spPr>
          <a:xfrm>
            <a:off x="5632077" y="21328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7" name="506 Elipse"/>
          <p:cNvSpPr/>
          <p:nvPr/>
        </p:nvSpPr>
        <p:spPr>
          <a:xfrm>
            <a:off x="6036623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8" name="507 Elipse"/>
          <p:cNvSpPr/>
          <p:nvPr/>
        </p:nvSpPr>
        <p:spPr>
          <a:xfrm>
            <a:off x="6495571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9" name="508 Elipse"/>
          <p:cNvSpPr/>
          <p:nvPr/>
        </p:nvSpPr>
        <p:spPr>
          <a:xfrm>
            <a:off x="2933937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0" name="509 Elipse"/>
          <p:cNvSpPr/>
          <p:nvPr/>
        </p:nvSpPr>
        <p:spPr>
          <a:xfrm>
            <a:off x="3833317" y="1107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1" name="510 Elipse"/>
          <p:cNvSpPr/>
          <p:nvPr/>
        </p:nvSpPr>
        <p:spPr>
          <a:xfrm>
            <a:off x="4273749" y="1116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2" name="511 Elipse"/>
          <p:cNvSpPr/>
          <p:nvPr/>
        </p:nvSpPr>
        <p:spPr>
          <a:xfrm>
            <a:off x="4732697" y="1116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3" name="512 Elipse"/>
          <p:cNvSpPr/>
          <p:nvPr/>
        </p:nvSpPr>
        <p:spPr>
          <a:xfrm>
            <a:off x="5173129" y="1124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4" name="513 Elipse"/>
          <p:cNvSpPr/>
          <p:nvPr/>
        </p:nvSpPr>
        <p:spPr>
          <a:xfrm>
            <a:off x="5632077" y="1124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5" name="514 Elipse"/>
          <p:cNvSpPr/>
          <p:nvPr/>
        </p:nvSpPr>
        <p:spPr>
          <a:xfrm>
            <a:off x="6036623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6" name="515 Elipse"/>
          <p:cNvSpPr/>
          <p:nvPr/>
        </p:nvSpPr>
        <p:spPr>
          <a:xfrm>
            <a:off x="6495571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7" name="516 Elipse"/>
          <p:cNvSpPr/>
          <p:nvPr/>
        </p:nvSpPr>
        <p:spPr>
          <a:xfrm>
            <a:off x="3161827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8" name="517 Elipse"/>
          <p:cNvSpPr/>
          <p:nvPr/>
        </p:nvSpPr>
        <p:spPr>
          <a:xfrm>
            <a:off x="4061207" y="158688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9" name="518 Elipse"/>
          <p:cNvSpPr/>
          <p:nvPr/>
        </p:nvSpPr>
        <p:spPr>
          <a:xfrm>
            <a:off x="4501639" y="159526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0" name="519 Elipse"/>
          <p:cNvSpPr/>
          <p:nvPr/>
        </p:nvSpPr>
        <p:spPr>
          <a:xfrm>
            <a:off x="4960587" y="159526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1" name="520 Elipse"/>
          <p:cNvSpPr/>
          <p:nvPr/>
        </p:nvSpPr>
        <p:spPr>
          <a:xfrm>
            <a:off x="5401019" y="160364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2" name="521 Elipse"/>
          <p:cNvSpPr/>
          <p:nvPr/>
        </p:nvSpPr>
        <p:spPr>
          <a:xfrm>
            <a:off x="5859967" y="160364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3" name="522 Elipse"/>
          <p:cNvSpPr/>
          <p:nvPr/>
        </p:nvSpPr>
        <p:spPr>
          <a:xfrm>
            <a:off x="6264513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4" name="523 Elipse"/>
          <p:cNvSpPr/>
          <p:nvPr/>
        </p:nvSpPr>
        <p:spPr>
          <a:xfrm>
            <a:off x="6723461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25" name="524 Grupo"/>
          <p:cNvGrpSpPr/>
          <p:nvPr/>
        </p:nvGrpSpPr>
        <p:grpSpPr>
          <a:xfrm>
            <a:off x="2474989" y="595536"/>
            <a:ext cx="524701" cy="4777680"/>
            <a:chOff x="2474989" y="595536"/>
            <a:chExt cx="524701" cy="4777680"/>
          </a:xfrm>
          <a:solidFill>
            <a:schemeClr val="bg1"/>
          </a:solidFill>
        </p:grpSpPr>
        <p:sp>
          <p:nvSpPr>
            <p:cNvPr id="526" name="525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7" name="526 Elipse"/>
            <p:cNvSpPr/>
            <p:nvPr/>
          </p:nvSpPr>
          <p:spPr>
            <a:xfrm>
              <a:off x="2495634" y="407707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8" name="527 Elipse"/>
            <p:cNvSpPr/>
            <p:nvPr/>
          </p:nvSpPr>
          <p:spPr>
            <a:xfrm>
              <a:off x="2711658" y="4555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9" name="528 Elipse"/>
            <p:cNvSpPr/>
            <p:nvPr/>
          </p:nvSpPr>
          <p:spPr>
            <a:xfrm>
              <a:off x="2711658" y="357301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0" name="529 Elipse"/>
            <p:cNvSpPr/>
            <p:nvPr/>
          </p:nvSpPr>
          <p:spPr>
            <a:xfrm>
              <a:off x="2711658" y="25649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1" name="530 Elipse"/>
            <p:cNvSpPr/>
            <p:nvPr/>
          </p:nvSpPr>
          <p:spPr>
            <a:xfrm>
              <a:off x="2483768" y="304380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2" name="531 Elipse"/>
            <p:cNvSpPr/>
            <p:nvPr/>
          </p:nvSpPr>
          <p:spPr>
            <a:xfrm>
              <a:off x="2474989" y="21077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3" name="532 Elipse"/>
            <p:cNvSpPr/>
            <p:nvPr/>
          </p:nvSpPr>
          <p:spPr>
            <a:xfrm>
              <a:off x="2474989" y="10995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4" name="533 Elipse"/>
            <p:cNvSpPr/>
            <p:nvPr/>
          </p:nvSpPr>
          <p:spPr>
            <a:xfrm>
              <a:off x="2702879" y="157849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35" name="534 Elipse"/>
            <p:cNvSpPr/>
            <p:nvPr/>
          </p:nvSpPr>
          <p:spPr>
            <a:xfrm>
              <a:off x="2691013" y="5955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36" name="535 Elipse"/>
          <p:cNvSpPr/>
          <p:nvPr/>
        </p:nvSpPr>
        <p:spPr>
          <a:xfrm>
            <a:off x="3149961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37" name="536 Grupo"/>
          <p:cNvGrpSpPr/>
          <p:nvPr/>
        </p:nvGrpSpPr>
        <p:grpSpPr>
          <a:xfrm>
            <a:off x="3374369" y="188640"/>
            <a:ext cx="550013" cy="5192960"/>
            <a:chOff x="3374369" y="188640"/>
            <a:chExt cx="550013" cy="5192960"/>
          </a:xfrm>
          <a:solidFill>
            <a:schemeClr val="bg1"/>
          </a:solidFill>
        </p:grpSpPr>
        <p:sp>
          <p:nvSpPr>
            <p:cNvPr id="538" name="537 CuadroTexto"/>
            <p:cNvSpPr txBox="1"/>
            <p:nvPr/>
          </p:nvSpPr>
          <p:spPr>
            <a:xfrm>
              <a:off x="3608270" y="18864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0</a:t>
              </a:r>
              <a:endParaRPr lang="es-AR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539" name="53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0" name="539 Elipse"/>
            <p:cNvSpPr/>
            <p:nvPr/>
          </p:nvSpPr>
          <p:spPr>
            <a:xfrm>
              <a:off x="3395014" y="408545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1" name="540 Elipse"/>
            <p:cNvSpPr/>
            <p:nvPr/>
          </p:nvSpPr>
          <p:spPr>
            <a:xfrm>
              <a:off x="3611038" y="456436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2" name="541 Elipse"/>
            <p:cNvSpPr/>
            <p:nvPr/>
          </p:nvSpPr>
          <p:spPr>
            <a:xfrm>
              <a:off x="3611038" y="358140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3" name="542 Elipse"/>
            <p:cNvSpPr/>
            <p:nvPr/>
          </p:nvSpPr>
          <p:spPr>
            <a:xfrm>
              <a:off x="3611038" y="25732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4" name="543 Elipse"/>
            <p:cNvSpPr/>
            <p:nvPr/>
          </p:nvSpPr>
          <p:spPr>
            <a:xfrm>
              <a:off x="3383148" y="30521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5" name="544 Elipse"/>
            <p:cNvSpPr/>
            <p:nvPr/>
          </p:nvSpPr>
          <p:spPr>
            <a:xfrm>
              <a:off x="3374369" y="21160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6" name="545 Elipse"/>
            <p:cNvSpPr/>
            <p:nvPr/>
          </p:nvSpPr>
          <p:spPr>
            <a:xfrm>
              <a:off x="3374369" y="1107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7" name="546 Elipse"/>
            <p:cNvSpPr/>
            <p:nvPr/>
          </p:nvSpPr>
          <p:spPr>
            <a:xfrm>
              <a:off x="3602259" y="15868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8" name="547 Elipse"/>
            <p:cNvSpPr/>
            <p:nvPr/>
          </p:nvSpPr>
          <p:spPr>
            <a:xfrm>
              <a:off x="3590393" y="60392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49" name="548 Elipse"/>
          <p:cNvSpPr/>
          <p:nvPr/>
        </p:nvSpPr>
        <p:spPr>
          <a:xfrm>
            <a:off x="4049341" y="60392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0" name="549 Elipse"/>
          <p:cNvSpPr/>
          <p:nvPr/>
        </p:nvSpPr>
        <p:spPr>
          <a:xfrm>
            <a:off x="4489773" y="6123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1" name="550 Elipse"/>
          <p:cNvSpPr/>
          <p:nvPr/>
        </p:nvSpPr>
        <p:spPr>
          <a:xfrm>
            <a:off x="4948721" y="6123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2" name="551 Elipse"/>
          <p:cNvSpPr/>
          <p:nvPr/>
        </p:nvSpPr>
        <p:spPr>
          <a:xfrm>
            <a:off x="5389153" y="6206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3" name="552 Elipse"/>
          <p:cNvSpPr/>
          <p:nvPr/>
        </p:nvSpPr>
        <p:spPr>
          <a:xfrm>
            <a:off x="5848101" y="6206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5" name="564 Elipse"/>
          <p:cNvSpPr/>
          <p:nvPr/>
        </p:nvSpPr>
        <p:spPr>
          <a:xfrm>
            <a:off x="6252647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6" name="565 Elipse"/>
          <p:cNvSpPr/>
          <p:nvPr/>
        </p:nvSpPr>
        <p:spPr>
          <a:xfrm>
            <a:off x="6711595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7" name="566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68" name="567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69" name="568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0" name="569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80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24" name="223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237 CuadroTexto"/>
          <p:cNvSpPr txBox="1"/>
          <p:nvPr/>
        </p:nvSpPr>
        <p:spPr>
          <a:xfrm>
            <a:off x="2701686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8864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88640"/>
            <a:ext cx="325730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8864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12" name="611 Elipse"/>
          <p:cNvSpPr/>
          <p:nvPr/>
        </p:nvSpPr>
        <p:spPr>
          <a:xfrm>
            <a:off x="2954582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4" name="613 Elipse"/>
          <p:cNvSpPr/>
          <p:nvPr/>
        </p:nvSpPr>
        <p:spPr>
          <a:xfrm>
            <a:off x="3853962" y="50935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5" name="614 Elipse"/>
          <p:cNvSpPr/>
          <p:nvPr/>
        </p:nvSpPr>
        <p:spPr>
          <a:xfrm>
            <a:off x="4294394" y="510195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6" name="615 Elipse"/>
          <p:cNvSpPr/>
          <p:nvPr/>
        </p:nvSpPr>
        <p:spPr>
          <a:xfrm>
            <a:off x="4753342" y="510195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7" name="616 Elipse"/>
          <p:cNvSpPr/>
          <p:nvPr/>
        </p:nvSpPr>
        <p:spPr>
          <a:xfrm>
            <a:off x="5193774" y="51103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8" name="617 Elipse"/>
          <p:cNvSpPr/>
          <p:nvPr/>
        </p:nvSpPr>
        <p:spPr>
          <a:xfrm>
            <a:off x="5652722" y="51103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9" name="618 Elipse"/>
          <p:cNvSpPr/>
          <p:nvPr/>
        </p:nvSpPr>
        <p:spPr>
          <a:xfrm>
            <a:off x="6057268" y="50851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0" name="619 Elipse"/>
          <p:cNvSpPr/>
          <p:nvPr/>
        </p:nvSpPr>
        <p:spPr>
          <a:xfrm>
            <a:off x="6516216" y="50851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3" name="622 Elipse"/>
          <p:cNvSpPr/>
          <p:nvPr/>
        </p:nvSpPr>
        <p:spPr>
          <a:xfrm>
            <a:off x="2954582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5" name="624 Elipse"/>
          <p:cNvSpPr/>
          <p:nvPr/>
        </p:nvSpPr>
        <p:spPr>
          <a:xfrm>
            <a:off x="3853962" y="40854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6" name="625 Elipse"/>
          <p:cNvSpPr/>
          <p:nvPr/>
        </p:nvSpPr>
        <p:spPr>
          <a:xfrm>
            <a:off x="4294394" y="409384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7" name="626 Elipse"/>
          <p:cNvSpPr/>
          <p:nvPr/>
        </p:nvSpPr>
        <p:spPr>
          <a:xfrm>
            <a:off x="4753342" y="409384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8" name="627 Elipse"/>
          <p:cNvSpPr/>
          <p:nvPr/>
        </p:nvSpPr>
        <p:spPr>
          <a:xfrm>
            <a:off x="5193774" y="410222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9" name="628 Elipse"/>
          <p:cNvSpPr/>
          <p:nvPr/>
        </p:nvSpPr>
        <p:spPr>
          <a:xfrm>
            <a:off x="5652722" y="410222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0" name="629 Elipse"/>
          <p:cNvSpPr/>
          <p:nvPr/>
        </p:nvSpPr>
        <p:spPr>
          <a:xfrm>
            <a:off x="6057268" y="40770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1" name="630 Elipse"/>
          <p:cNvSpPr/>
          <p:nvPr/>
        </p:nvSpPr>
        <p:spPr>
          <a:xfrm>
            <a:off x="6516216" y="40770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4" name="633 Elipse"/>
          <p:cNvSpPr/>
          <p:nvPr/>
        </p:nvSpPr>
        <p:spPr>
          <a:xfrm>
            <a:off x="3170606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6" name="635 Elipse"/>
          <p:cNvSpPr/>
          <p:nvPr/>
        </p:nvSpPr>
        <p:spPr>
          <a:xfrm>
            <a:off x="4069986" y="4564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7" name="636 Elipse"/>
          <p:cNvSpPr/>
          <p:nvPr/>
        </p:nvSpPr>
        <p:spPr>
          <a:xfrm>
            <a:off x="4510418" y="4572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8" name="637 Elipse"/>
          <p:cNvSpPr/>
          <p:nvPr/>
        </p:nvSpPr>
        <p:spPr>
          <a:xfrm>
            <a:off x="4969366" y="4572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9" name="638 Elipse"/>
          <p:cNvSpPr/>
          <p:nvPr/>
        </p:nvSpPr>
        <p:spPr>
          <a:xfrm>
            <a:off x="5409798" y="458112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0" name="639 Elipse"/>
          <p:cNvSpPr/>
          <p:nvPr/>
        </p:nvSpPr>
        <p:spPr>
          <a:xfrm>
            <a:off x="5868746" y="458112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1" name="640 Elipse"/>
          <p:cNvSpPr/>
          <p:nvPr/>
        </p:nvSpPr>
        <p:spPr>
          <a:xfrm>
            <a:off x="6273292" y="45559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2" name="641 Elipse"/>
          <p:cNvSpPr/>
          <p:nvPr/>
        </p:nvSpPr>
        <p:spPr>
          <a:xfrm>
            <a:off x="6732240" y="4555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5" name="644 Elipse"/>
          <p:cNvSpPr/>
          <p:nvPr/>
        </p:nvSpPr>
        <p:spPr>
          <a:xfrm>
            <a:off x="3170606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7" name="646 Elipse"/>
          <p:cNvSpPr/>
          <p:nvPr/>
        </p:nvSpPr>
        <p:spPr>
          <a:xfrm>
            <a:off x="4069986" y="358140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8" name="647 Elipse"/>
          <p:cNvSpPr/>
          <p:nvPr/>
        </p:nvSpPr>
        <p:spPr>
          <a:xfrm>
            <a:off x="4510418" y="358978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9" name="648 Elipse"/>
          <p:cNvSpPr/>
          <p:nvPr/>
        </p:nvSpPr>
        <p:spPr>
          <a:xfrm>
            <a:off x="4969366" y="358978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0" name="649 Elipse"/>
          <p:cNvSpPr/>
          <p:nvPr/>
        </p:nvSpPr>
        <p:spPr>
          <a:xfrm>
            <a:off x="5409798" y="359816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1" name="650 Elipse"/>
          <p:cNvSpPr/>
          <p:nvPr/>
        </p:nvSpPr>
        <p:spPr>
          <a:xfrm>
            <a:off x="5868746" y="359816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2" name="651 Elipse"/>
          <p:cNvSpPr/>
          <p:nvPr/>
        </p:nvSpPr>
        <p:spPr>
          <a:xfrm>
            <a:off x="6273292" y="357301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3" name="652 Elipse"/>
          <p:cNvSpPr/>
          <p:nvPr/>
        </p:nvSpPr>
        <p:spPr>
          <a:xfrm>
            <a:off x="6732240" y="357301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6" name="655 Elipse"/>
          <p:cNvSpPr/>
          <p:nvPr/>
        </p:nvSpPr>
        <p:spPr>
          <a:xfrm>
            <a:off x="3170606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8" name="657 Elipse"/>
          <p:cNvSpPr/>
          <p:nvPr/>
        </p:nvSpPr>
        <p:spPr>
          <a:xfrm>
            <a:off x="4069986" y="25732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9" name="658 Elipse"/>
          <p:cNvSpPr/>
          <p:nvPr/>
        </p:nvSpPr>
        <p:spPr>
          <a:xfrm>
            <a:off x="4510418" y="25816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0" name="659 Elipse"/>
          <p:cNvSpPr/>
          <p:nvPr/>
        </p:nvSpPr>
        <p:spPr>
          <a:xfrm>
            <a:off x="4969366" y="25816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1" name="660 Elipse"/>
          <p:cNvSpPr/>
          <p:nvPr/>
        </p:nvSpPr>
        <p:spPr>
          <a:xfrm>
            <a:off x="5409798" y="25900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2" name="661 Elipse"/>
          <p:cNvSpPr/>
          <p:nvPr/>
        </p:nvSpPr>
        <p:spPr>
          <a:xfrm>
            <a:off x="5868746" y="25900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3" name="662 Elipse"/>
          <p:cNvSpPr/>
          <p:nvPr/>
        </p:nvSpPr>
        <p:spPr>
          <a:xfrm>
            <a:off x="6273292" y="25649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4" name="663 Elipse"/>
          <p:cNvSpPr/>
          <p:nvPr/>
        </p:nvSpPr>
        <p:spPr>
          <a:xfrm>
            <a:off x="6732240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7" name="666 Elipse"/>
          <p:cNvSpPr/>
          <p:nvPr/>
        </p:nvSpPr>
        <p:spPr>
          <a:xfrm>
            <a:off x="2942716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9" name="668 Elipse"/>
          <p:cNvSpPr/>
          <p:nvPr/>
        </p:nvSpPr>
        <p:spPr>
          <a:xfrm>
            <a:off x="3842096" y="30521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0" name="669 Elipse"/>
          <p:cNvSpPr/>
          <p:nvPr/>
        </p:nvSpPr>
        <p:spPr>
          <a:xfrm>
            <a:off x="4282528" y="306057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1" name="670 Elipse"/>
          <p:cNvSpPr/>
          <p:nvPr/>
        </p:nvSpPr>
        <p:spPr>
          <a:xfrm>
            <a:off x="4741476" y="30605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2" name="671 Elipse"/>
          <p:cNvSpPr/>
          <p:nvPr/>
        </p:nvSpPr>
        <p:spPr>
          <a:xfrm>
            <a:off x="5181908" y="30689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3" name="672 Elipse"/>
          <p:cNvSpPr/>
          <p:nvPr/>
        </p:nvSpPr>
        <p:spPr>
          <a:xfrm>
            <a:off x="5640856" y="30689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4" name="673 Elipse"/>
          <p:cNvSpPr/>
          <p:nvPr/>
        </p:nvSpPr>
        <p:spPr>
          <a:xfrm>
            <a:off x="6045402" y="304380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5" name="674 Elipse"/>
          <p:cNvSpPr/>
          <p:nvPr/>
        </p:nvSpPr>
        <p:spPr>
          <a:xfrm>
            <a:off x="6504350" y="304380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8" name="677 Elipse"/>
          <p:cNvSpPr/>
          <p:nvPr/>
        </p:nvSpPr>
        <p:spPr>
          <a:xfrm>
            <a:off x="2933937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0" name="679 Elipse"/>
          <p:cNvSpPr/>
          <p:nvPr/>
        </p:nvSpPr>
        <p:spPr>
          <a:xfrm>
            <a:off x="3833317" y="21160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1" name="680 Elipse"/>
          <p:cNvSpPr/>
          <p:nvPr/>
        </p:nvSpPr>
        <p:spPr>
          <a:xfrm>
            <a:off x="4273749" y="212447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2" name="681 Elipse"/>
          <p:cNvSpPr/>
          <p:nvPr/>
        </p:nvSpPr>
        <p:spPr>
          <a:xfrm>
            <a:off x="4732697" y="21244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3" name="682 Elipse"/>
          <p:cNvSpPr/>
          <p:nvPr/>
        </p:nvSpPr>
        <p:spPr>
          <a:xfrm>
            <a:off x="5173129" y="213285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4" name="683 Elipse"/>
          <p:cNvSpPr/>
          <p:nvPr/>
        </p:nvSpPr>
        <p:spPr>
          <a:xfrm>
            <a:off x="5632077" y="21328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5" name="684 Elipse"/>
          <p:cNvSpPr/>
          <p:nvPr/>
        </p:nvSpPr>
        <p:spPr>
          <a:xfrm>
            <a:off x="6036623" y="21077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6" name="685 Elipse"/>
          <p:cNvSpPr/>
          <p:nvPr/>
        </p:nvSpPr>
        <p:spPr>
          <a:xfrm>
            <a:off x="6495571" y="21077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9" name="688 Elipse"/>
          <p:cNvSpPr/>
          <p:nvPr/>
        </p:nvSpPr>
        <p:spPr>
          <a:xfrm>
            <a:off x="2933937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1" name="690 Elipse"/>
          <p:cNvSpPr/>
          <p:nvPr/>
        </p:nvSpPr>
        <p:spPr>
          <a:xfrm>
            <a:off x="3833317" y="110797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2" name="691 Elipse"/>
          <p:cNvSpPr/>
          <p:nvPr/>
        </p:nvSpPr>
        <p:spPr>
          <a:xfrm>
            <a:off x="4273749" y="1116360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3" name="692 Elipse"/>
          <p:cNvSpPr/>
          <p:nvPr/>
        </p:nvSpPr>
        <p:spPr>
          <a:xfrm>
            <a:off x="4732697" y="111636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4" name="693 Elipse"/>
          <p:cNvSpPr/>
          <p:nvPr/>
        </p:nvSpPr>
        <p:spPr>
          <a:xfrm>
            <a:off x="5173129" y="112474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5" name="694 Elipse"/>
          <p:cNvSpPr/>
          <p:nvPr/>
        </p:nvSpPr>
        <p:spPr>
          <a:xfrm>
            <a:off x="5632077" y="112474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6" name="695 Elipse"/>
          <p:cNvSpPr/>
          <p:nvPr/>
        </p:nvSpPr>
        <p:spPr>
          <a:xfrm>
            <a:off x="6036623" y="1099592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7" name="696 Elipse"/>
          <p:cNvSpPr/>
          <p:nvPr/>
        </p:nvSpPr>
        <p:spPr>
          <a:xfrm>
            <a:off x="6495571" y="109959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0" name="699 Elipse"/>
          <p:cNvSpPr/>
          <p:nvPr/>
        </p:nvSpPr>
        <p:spPr>
          <a:xfrm>
            <a:off x="3161827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2" name="701 Elipse"/>
          <p:cNvSpPr/>
          <p:nvPr/>
        </p:nvSpPr>
        <p:spPr>
          <a:xfrm>
            <a:off x="4061207" y="158688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3" name="702 Elipse"/>
          <p:cNvSpPr/>
          <p:nvPr/>
        </p:nvSpPr>
        <p:spPr>
          <a:xfrm>
            <a:off x="4501639" y="159526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4" name="703 Elipse"/>
          <p:cNvSpPr/>
          <p:nvPr/>
        </p:nvSpPr>
        <p:spPr>
          <a:xfrm>
            <a:off x="4960587" y="159526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5" name="704 Elipse"/>
          <p:cNvSpPr/>
          <p:nvPr/>
        </p:nvSpPr>
        <p:spPr>
          <a:xfrm>
            <a:off x="5401019" y="160364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6" name="705 Elipse"/>
          <p:cNvSpPr/>
          <p:nvPr/>
        </p:nvSpPr>
        <p:spPr>
          <a:xfrm>
            <a:off x="5859967" y="160364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7" name="706 Elipse"/>
          <p:cNvSpPr/>
          <p:nvPr/>
        </p:nvSpPr>
        <p:spPr>
          <a:xfrm>
            <a:off x="6264513" y="157849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8" name="707 Elipse"/>
          <p:cNvSpPr/>
          <p:nvPr/>
        </p:nvSpPr>
        <p:spPr>
          <a:xfrm>
            <a:off x="6723461" y="15784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2 Grupo"/>
          <p:cNvGrpSpPr/>
          <p:nvPr/>
        </p:nvGrpSpPr>
        <p:grpSpPr>
          <a:xfrm>
            <a:off x="2474989" y="595536"/>
            <a:ext cx="524701" cy="4777680"/>
            <a:chOff x="2474989" y="595536"/>
            <a:chExt cx="524701" cy="4777680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2" name="621 Elipse"/>
            <p:cNvSpPr/>
            <p:nvPr/>
          </p:nvSpPr>
          <p:spPr>
            <a:xfrm>
              <a:off x="2495634" y="407707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3" name="632 Elipse"/>
            <p:cNvSpPr/>
            <p:nvPr/>
          </p:nvSpPr>
          <p:spPr>
            <a:xfrm>
              <a:off x="2711658" y="4555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4" name="643 Elipse"/>
            <p:cNvSpPr/>
            <p:nvPr/>
          </p:nvSpPr>
          <p:spPr>
            <a:xfrm>
              <a:off x="2711658" y="357301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5" name="654 Elipse"/>
            <p:cNvSpPr/>
            <p:nvPr/>
          </p:nvSpPr>
          <p:spPr>
            <a:xfrm>
              <a:off x="2711658" y="25649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6" name="665 Elipse"/>
            <p:cNvSpPr/>
            <p:nvPr/>
          </p:nvSpPr>
          <p:spPr>
            <a:xfrm>
              <a:off x="2483768" y="304380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7" name="676 Elipse"/>
            <p:cNvSpPr/>
            <p:nvPr/>
          </p:nvSpPr>
          <p:spPr>
            <a:xfrm>
              <a:off x="2474989" y="210770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8" name="687 Elipse"/>
            <p:cNvSpPr/>
            <p:nvPr/>
          </p:nvSpPr>
          <p:spPr>
            <a:xfrm>
              <a:off x="2474989" y="10995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9" name="698 Elipse"/>
            <p:cNvSpPr/>
            <p:nvPr/>
          </p:nvSpPr>
          <p:spPr>
            <a:xfrm>
              <a:off x="2702879" y="157849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0" name="709 Elipse"/>
            <p:cNvSpPr/>
            <p:nvPr/>
          </p:nvSpPr>
          <p:spPr>
            <a:xfrm>
              <a:off x="2691013" y="5955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1" name="710 Elipse"/>
          <p:cNvSpPr/>
          <p:nvPr/>
        </p:nvSpPr>
        <p:spPr>
          <a:xfrm>
            <a:off x="3149961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3 Grupo"/>
          <p:cNvGrpSpPr/>
          <p:nvPr/>
        </p:nvGrpSpPr>
        <p:grpSpPr>
          <a:xfrm>
            <a:off x="3374369" y="188640"/>
            <a:ext cx="550013" cy="5192960"/>
            <a:chOff x="3374369" y="188640"/>
            <a:chExt cx="550013" cy="5192960"/>
          </a:xfrm>
          <a:solidFill>
            <a:srgbClr val="9900CC"/>
          </a:solidFill>
        </p:grpSpPr>
        <p:sp>
          <p:nvSpPr>
            <p:cNvPr id="240" name="239 CuadroTexto"/>
            <p:cNvSpPr txBox="1"/>
            <p:nvPr/>
          </p:nvSpPr>
          <p:spPr>
            <a:xfrm>
              <a:off x="3608270" y="188640"/>
              <a:ext cx="3161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_tradnl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0</a:t>
              </a:r>
              <a:endParaRPr lang="es-AR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408545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611038" y="456436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611038" y="358140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611038" y="25732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83148" y="305219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74369" y="211608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74369" y="110797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602259" y="15868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590393" y="60392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13" name="712 Elipse"/>
          <p:cNvSpPr/>
          <p:nvPr/>
        </p:nvSpPr>
        <p:spPr>
          <a:xfrm>
            <a:off x="4049341" y="603920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4" name="713 Elipse"/>
          <p:cNvSpPr/>
          <p:nvPr/>
        </p:nvSpPr>
        <p:spPr>
          <a:xfrm>
            <a:off x="4489773" y="612304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5" name="714 Elipse"/>
          <p:cNvSpPr/>
          <p:nvPr/>
        </p:nvSpPr>
        <p:spPr>
          <a:xfrm>
            <a:off x="4948721" y="612304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6" name="715 Elipse"/>
          <p:cNvSpPr/>
          <p:nvPr/>
        </p:nvSpPr>
        <p:spPr>
          <a:xfrm>
            <a:off x="5389153" y="620688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7" name="716 Elipse"/>
          <p:cNvSpPr/>
          <p:nvPr/>
        </p:nvSpPr>
        <p:spPr>
          <a:xfrm>
            <a:off x="5848101" y="620688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8" name="717 Elipse"/>
          <p:cNvSpPr/>
          <p:nvPr/>
        </p:nvSpPr>
        <p:spPr>
          <a:xfrm>
            <a:off x="6252647" y="595536"/>
            <a:ext cx="288032" cy="28803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9" name="718 Elipse"/>
          <p:cNvSpPr/>
          <p:nvPr/>
        </p:nvSpPr>
        <p:spPr>
          <a:xfrm>
            <a:off x="6711595" y="59553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3" name="262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4" name="263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5" name="264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3" name="232 Elipse"/>
          <p:cNvSpPr/>
          <p:nvPr/>
        </p:nvSpPr>
        <p:spPr>
          <a:xfrm>
            <a:off x="107504" y="2563808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4" name="233 Elipse"/>
          <p:cNvSpPr/>
          <p:nvPr/>
        </p:nvSpPr>
        <p:spPr>
          <a:xfrm>
            <a:off x="107504" y="3504881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5" name="234 Elipse"/>
          <p:cNvSpPr/>
          <p:nvPr/>
        </p:nvSpPr>
        <p:spPr>
          <a:xfrm>
            <a:off x="1475656" y="2532774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6" name="235 Triángulo isósceles"/>
          <p:cNvSpPr/>
          <p:nvPr/>
        </p:nvSpPr>
        <p:spPr>
          <a:xfrm rot="16200000">
            <a:off x="799664" y="2662243"/>
            <a:ext cx="561530" cy="50242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7" name="236 Triángulo isósceles"/>
          <p:cNvSpPr/>
          <p:nvPr/>
        </p:nvSpPr>
        <p:spPr>
          <a:xfrm rot="5400000">
            <a:off x="871673" y="3555714"/>
            <a:ext cx="561529" cy="50242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9" name="258 Elipse"/>
          <p:cNvSpPr/>
          <p:nvPr/>
        </p:nvSpPr>
        <p:spPr>
          <a:xfrm>
            <a:off x="1475656" y="3526160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80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litasloom.files.wordpress.com/2012/02/p1060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59632"/>
            <a:ext cx="12439650" cy="932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2804735"/>
            <a:ext cx="9170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200" dirty="0" smtClean="0">
                <a:solidFill>
                  <a:schemeClr val="bg1"/>
                </a:solidFill>
              </a:rPr>
              <a:t>THANKS FAB  NETWORK</a:t>
            </a:r>
            <a:endParaRPr lang="es-A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23" name="222 CuadroTexto"/>
          <p:cNvSpPr txBox="1"/>
          <p:nvPr/>
        </p:nvSpPr>
        <p:spPr>
          <a:xfrm>
            <a:off x="1974922" y="5300845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24" name="223 CuadroTexto"/>
          <p:cNvSpPr txBox="1"/>
          <p:nvPr/>
        </p:nvSpPr>
        <p:spPr>
          <a:xfrm>
            <a:off x="7308304" y="-126687"/>
            <a:ext cx="716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chemeClr val="bg1"/>
                </a:solidFill>
              </a:rPr>
              <a:t>X</a:t>
            </a:r>
            <a:endParaRPr lang="es-AR" sz="8000" dirty="0">
              <a:solidFill>
                <a:schemeClr val="bg1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56503" y="548680"/>
            <a:ext cx="5027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8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403648" y="1916832"/>
            <a:ext cx="2808312" cy="2808312"/>
            <a:chOff x="1403648" y="1916832"/>
            <a:chExt cx="2808312" cy="2808312"/>
          </a:xfrm>
        </p:grpSpPr>
        <p:sp>
          <p:nvSpPr>
            <p:cNvPr id="2" name="1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3" name="2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" name="3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62" name="261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63" name="262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64" name="263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7" name="6 Grupo"/>
          <p:cNvGrpSpPr/>
          <p:nvPr/>
        </p:nvGrpSpPr>
        <p:grpSpPr>
          <a:xfrm>
            <a:off x="4932040" y="1916832"/>
            <a:ext cx="2808312" cy="2808312"/>
            <a:chOff x="4932040" y="1916832"/>
            <a:chExt cx="2808312" cy="2808312"/>
          </a:xfrm>
        </p:grpSpPr>
        <p:sp>
          <p:nvSpPr>
            <p:cNvPr id="261" name="260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6" name="265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7" name="266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8" name="267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9" name="268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1" name="270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72" name="271 CuadroTexto"/>
          <p:cNvSpPr txBox="1"/>
          <p:nvPr/>
        </p:nvSpPr>
        <p:spPr>
          <a:xfrm>
            <a:off x="5148064" y="4902483"/>
            <a:ext cx="2539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DOWN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3" name="272 CuadroTexto"/>
          <p:cNvSpPr txBox="1"/>
          <p:nvPr/>
        </p:nvSpPr>
        <p:spPr>
          <a:xfrm>
            <a:off x="2195736" y="4925369"/>
            <a:ext cx="1183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UP</a:t>
            </a:r>
            <a:endParaRPr lang="es-AR" sz="60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8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68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3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11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287 Grupo"/>
          <p:cNvGrpSpPr/>
          <p:nvPr/>
        </p:nvGrpSpPr>
        <p:grpSpPr>
          <a:xfrm>
            <a:off x="2639650" y="5229200"/>
            <a:ext cx="4020582" cy="1321296"/>
            <a:chOff x="2639650" y="5229200"/>
            <a:chExt cx="4020582" cy="1177280"/>
          </a:xfrm>
        </p:grpSpPr>
        <p:cxnSp>
          <p:nvCxnSpPr>
            <p:cNvPr id="137" name="136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138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228 Grupo"/>
          <p:cNvGrpSpPr/>
          <p:nvPr/>
        </p:nvGrpSpPr>
        <p:grpSpPr>
          <a:xfrm>
            <a:off x="2619005" y="4221088"/>
            <a:ext cx="4020582" cy="2319654"/>
            <a:chOff x="2252710" y="1764432"/>
            <a:chExt cx="4020582" cy="1177280"/>
          </a:xfrm>
        </p:grpSpPr>
        <p:cxnSp>
          <p:nvCxnSpPr>
            <p:cNvPr id="209" name="208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242 Grupo"/>
          <p:cNvGrpSpPr/>
          <p:nvPr/>
        </p:nvGrpSpPr>
        <p:grpSpPr>
          <a:xfrm>
            <a:off x="2783666" y="4725144"/>
            <a:ext cx="4020582" cy="1863998"/>
            <a:chOff x="2252710" y="1764432"/>
            <a:chExt cx="4020582" cy="1177280"/>
          </a:xfrm>
        </p:grpSpPr>
        <p:cxnSp>
          <p:nvCxnSpPr>
            <p:cNvPr id="244" name="243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288 Grupo"/>
          <p:cNvGrpSpPr/>
          <p:nvPr/>
        </p:nvGrpSpPr>
        <p:grpSpPr>
          <a:xfrm>
            <a:off x="2855674" y="3717032"/>
            <a:ext cx="4020582" cy="2774152"/>
            <a:chOff x="2639650" y="5229200"/>
            <a:chExt cx="4020582" cy="1177280"/>
          </a:xfrm>
        </p:grpSpPr>
        <p:cxnSp>
          <p:nvCxnSpPr>
            <p:cNvPr id="290" name="289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299 Grupo"/>
          <p:cNvGrpSpPr/>
          <p:nvPr/>
        </p:nvGrpSpPr>
        <p:grpSpPr>
          <a:xfrm>
            <a:off x="2835029" y="2708920"/>
            <a:ext cx="4020582" cy="3816424"/>
            <a:chOff x="2252710" y="1764432"/>
            <a:chExt cx="4020582" cy="1177280"/>
          </a:xfrm>
        </p:grpSpPr>
        <p:cxnSp>
          <p:nvCxnSpPr>
            <p:cNvPr id="301" name="300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309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310 Grupo"/>
          <p:cNvGrpSpPr/>
          <p:nvPr/>
        </p:nvGrpSpPr>
        <p:grpSpPr>
          <a:xfrm>
            <a:off x="2607139" y="3212976"/>
            <a:ext cx="4020582" cy="3337520"/>
            <a:chOff x="2252710" y="1764432"/>
            <a:chExt cx="4020582" cy="1177280"/>
          </a:xfrm>
        </p:grpSpPr>
        <p:cxnSp>
          <p:nvCxnSpPr>
            <p:cNvPr id="312" name="311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313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314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315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316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317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318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319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320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365 Grupo"/>
          <p:cNvGrpSpPr/>
          <p:nvPr/>
        </p:nvGrpSpPr>
        <p:grpSpPr>
          <a:xfrm>
            <a:off x="2598360" y="1243608"/>
            <a:ext cx="4020582" cy="5425752"/>
            <a:chOff x="2252710" y="1764432"/>
            <a:chExt cx="4020582" cy="1177280"/>
          </a:xfrm>
        </p:grpSpPr>
        <p:cxnSp>
          <p:nvCxnSpPr>
            <p:cNvPr id="367" name="366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367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368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369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370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371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372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373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374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375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376 Grupo"/>
          <p:cNvGrpSpPr/>
          <p:nvPr/>
        </p:nvGrpSpPr>
        <p:grpSpPr>
          <a:xfrm>
            <a:off x="2826250" y="1747664"/>
            <a:ext cx="4020582" cy="4921696"/>
            <a:chOff x="2252710" y="1764432"/>
            <a:chExt cx="4020582" cy="1177280"/>
          </a:xfrm>
        </p:grpSpPr>
        <p:cxnSp>
          <p:nvCxnSpPr>
            <p:cNvPr id="378" name="377 Conector recto"/>
            <p:cNvCxnSpPr/>
            <p:nvPr/>
          </p:nvCxnSpPr>
          <p:spPr>
            <a:xfrm>
              <a:off x="2252710" y="1772816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378 Conector recto"/>
            <p:cNvCxnSpPr/>
            <p:nvPr/>
          </p:nvCxnSpPr>
          <p:spPr>
            <a:xfrm>
              <a:off x="2711658" y="1772816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379 Conector recto"/>
            <p:cNvCxnSpPr/>
            <p:nvPr/>
          </p:nvCxnSpPr>
          <p:spPr>
            <a:xfrm>
              <a:off x="3611038" y="1789584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380 Conector recto"/>
            <p:cNvCxnSpPr/>
            <p:nvPr/>
          </p:nvCxnSpPr>
          <p:spPr>
            <a:xfrm>
              <a:off x="4051470" y="1772816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381 Conector recto"/>
            <p:cNvCxnSpPr/>
            <p:nvPr/>
          </p:nvCxnSpPr>
          <p:spPr>
            <a:xfrm>
              <a:off x="3152090" y="1772816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382 Conector recto"/>
            <p:cNvCxnSpPr/>
            <p:nvPr/>
          </p:nvCxnSpPr>
          <p:spPr>
            <a:xfrm flipH="1">
              <a:off x="4195486" y="1772816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383 Conector recto"/>
            <p:cNvCxnSpPr/>
            <p:nvPr/>
          </p:nvCxnSpPr>
          <p:spPr>
            <a:xfrm flipV="1">
              <a:off x="4195486" y="1772816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384 Conector recto"/>
            <p:cNvCxnSpPr/>
            <p:nvPr/>
          </p:nvCxnSpPr>
          <p:spPr>
            <a:xfrm flipH="1">
              <a:off x="4195487" y="1789584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385 Conector recto"/>
            <p:cNvCxnSpPr/>
            <p:nvPr/>
          </p:nvCxnSpPr>
          <p:spPr>
            <a:xfrm flipH="1">
              <a:off x="4195487" y="1764432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386 Conector recto"/>
            <p:cNvCxnSpPr/>
            <p:nvPr/>
          </p:nvCxnSpPr>
          <p:spPr>
            <a:xfrm flipH="1">
              <a:off x="4195487" y="1764432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421 Grupo"/>
          <p:cNvGrpSpPr/>
          <p:nvPr/>
        </p:nvGrpSpPr>
        <p:grpSpPr>
          <a:xfrm>
            <a:off x="2835029" y="739552"/>
            <a:ext cx="4020582" cy="5929808"/>
            <a:chOff x="2639650" y="5229200"/>
            <a:chExt cx="4020582" cy="1177280"/>
          </a:xfrm>
        </p:grpSpPr>
        <p:cxnSp>
          <p:nvCxnSpPr>
            <p:cNvPr id="423" name="422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423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424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425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426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427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428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429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430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431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553 Grupo"/>
          <p:cNvGrpSpPr/>
          <p:nvPr/>
        </p:nvGrpSpPr>
        <p:grpSpPr>
          <a:xfrm>
            <a:off x="2619005" y="2251720"/>
            <a:ext cx="4020582" cy="4417640"/>
            <a:chOff x="2639650" y="5229200"/>
            <a:chExt cx="4020582" cy="1177280"/>
          </a:xfrm>
        </p:grpSpPr>
        <p:cxnSp>
          <p:nvCxnSpPr>
            <p:cNvPr id="555" name="554 Conector recto"/>
            <p:cNvCxnSpPr/>
            <p:nvPr/>
          </p:nvCxnSpPr>
          <p:spPr>
            <a:xfrm>
              <a:off x="2639650" y="5237584"/>
              <a:ext cx="194277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555 Conector recto"/>
            <p:cNvCxnSpPr/>
            <p:nvPr/>
          </p:nvCxnSpPr>
          <p:spPr>
            <a:xfrm>
              <a:off x="3098598" y="5237584"/>
              <a:ext cx="1483828" cy="1168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556 Conector recto"/>
            <p:cNvCxnSpPr/>
            <p:nvPr/>
          </p:nvCxnSpPr>
          <p:spPr>
            <a:xfrm>
              <a:off x="3997978" y="5254352"/>
              <a:ext cx="584448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557 Conector recto"/>
            <p:cNvCxnSpPr/>
            <p:nvPr/>
          </p:nvCxnSpPr>
          <p:spPr>
            <a:xfrm>
              <a:off x="4438410" y="5237584"/>
              <a:ext cx="144016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558 Conector recto"/>
            <p:cNvCxnSpPr/>
            <p:nvPr/>
          </p:nvCxnSpPr>
          <p:spPr>
            <a:xfrm>
              <a:off x="3539030" y="5237584"/>
              <a:ext cx="1043397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559 Conector recto"/>
            <p:cNvCxnSpPr/>
            <p:nvPr/>
          </p:nvCxnSpPr>
          <p:spPr>
            <a:xfrm flipH="1">
              <a:off x="4582426" y="5237584"/>
              <a:ext cx="314932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560 Conector recto"/>
            <p:cNvCxnSpPr/>
            <p:nvPr/>
          </p:nvCxnSpPr>
          <p:spPr>
            <a:xfrm flipV="1">
              <a:off x="4582426" y="5237584"/>
              <a:ext cx="755364" cy="1143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561 Conector recto"/>
            <p:cNvCxnSpPr/>
            <p:nvPr/>
          </p:nvCxnSpPr>
          <p:spPr>
            <a:xfrm flipH="1">
              <a:off x="4582427" y="5254352"/>
              <a:ext cx="1214311" cy="1126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562 Conector recto"/>
            <p:cNvCxnSpPr/>
            <p:nvPr/>
          </p:nvCxnSpPr>
          <p:spPr>
            <a:xfrm flipH="1">
              <a:off x="4582427" y="5229200"/>
              <a:ext cx="1618857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563 Conector recto"/>
            <p:cNvCxnSpPr/>
            <p:nvPr/>
          </p:nvCxnSpPr>
          <p:spPr>
            <a:xfrm flipH="1">
              <a:off x="4582427" y="5229200"/>
              <a:ext cx="2077805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9" name="608 Elipse"/>
          <p:cNvSpPr/>
          <p:nvPr/>
        </p:nvSpPr>
        <p:spPr>
          <a:xfrm>
            <a:off x="4455368" y="6237312"/>
            <a:ext cx="476672" cy="4766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610" name="609 Grupo"/>
          <p:cNvGrpSpPr/>
          <p:nvPr/>
        </p:nvGrpSpPr>
        <p:grpSpPr>
          <a:xfrm>
            <a:off x="2495634" y="5085184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11" name="610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2" name="611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3" name="612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4" name="613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5" name="614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7" name="616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8" name="617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9" name="618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0" name="619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21" name="620 Grupo"/>
          <p:cNvGrpSpPr/>
          <p:nvPr/>
        </p:nvGrpSpPr>
        <p:grpSpPr>
          <a:xfrm>
            <a:off x="2495634" y="4077072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22" name="621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3" name="622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4" name="623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5" name="624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6" name="625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7" name="626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8" name="627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9" name="628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0" name="629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1" name="630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32" name="631 Grupo"/>
          <p:cNvGrpSpPr/>
          <p:nvPr/>
        </p:nvGrpSpPr>
        <p:grpSpPr>
          <a:xfrm>
            <a:off x="2711658" y="4555976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33" name="632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5" name="634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6" name="635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7" name="636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3" name="642 Grupo"/>
          <p:cNvGrpSpPr/>
          <p:nvPr/>
        </p:nvGrpSpPr>
        <p:grpSpPr>
          <a:xfrm>
            <a:off x="2711658" y="3573016"/>
            <a:ext cx="4308614" cy="313184"/>
            <a:chOff x="2495634" y="5085184"/>
            <a:chExt cx="4308614" cy="313184"/>
          </a:xfrm>
          <a:solidFill>
            <a:schemeClr val="bg1"/>
          </a:solidFill>
        </p:grpSpPr>
        <p:sp>
          <p:nvSpPr>
            <p:cNvPr id="644" name="643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3" name="652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54" name="653 Grupo"/>
          <p:cNvGrpSpPr/>
          <p:nvPr/>
        </p:nvGrpSpPr>
        <p:grpSpPr>
          <a:xfrm>
            <a:off x="2711658" y="2564904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55" name="654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6" name="655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7" name="656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8" name="657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9" name="658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0" name="659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1" name="660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2" name="661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3" name="662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4" name="663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65" name="664 Grupo"/>
          <p:cNvGrpSpPr/>
          <p:nvPr/>
        </p:nvGrpSpPr>
        <p:grpSpPr>
          <a:xfrm>
            <a:off x="2483768" y="3043808"/>
            <a:ext cx="4308614" cy="313184"/>
            <a:chOff x="2495634" y="3345311"/>
            <a:chExt cx="4308614" cy="313184"/>
          </a:xfrm>
          <a:solidFill>
            <a:schemeClr val="bg1"/>
          </a:solidFill>
        </p:grpSpPr>
        <p:sp>
          <p:nvSpPr>
            <p:cNvPr id="666" name="665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7" name="666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8" name="667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9" name="668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0" name="669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1" name="670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2" name="671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3" name="672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4" name="673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5" name="674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76" name="675 Grupo"/>
          <p:cNvGrpSpPr/>
          <p:nvPr/>
        </p:nvGrpSpPr>
        <p:grpSpPr>
          <a:xfrm>
            <a:off x="2474989" y="2107704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677" name="676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8" name="677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79" name="678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0" name="679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1" name="680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2" name="681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3" name="682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4" name="683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5" name="684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6" name="685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87" name="686 Grupo"/>
          <p:cNvGrpSpPr/>
          <p:nvPr/>
        </p:nvGrpSpPr>
        <p:grpSpPr>
          <a:xfrm>
            <a:off x="2474989" y="1099592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88" name="687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89" name="688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0" name="689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1" name="690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2" name="691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3" name="692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4" name="693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5" name="694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6" name="695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97" name="696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98" name="697 Grupo"/>
          <p:cNvGrpSpPr/>
          <p:nvPr/>
        </p:nvGrpSpPr>
        <p:grpSpPr>
          <a:xfrm>
            <a:off x="2702879" y="1578496"/>
            <a:ext cx="4308614" cy="313184"/>
            <a:chOff x="2495634" y="3345311"/>
            <a:chExt cx="4308614" cy="313184"/>
          </a:xfrm>
          <a:solidFill>
            <a:srgbClr val="9900CC"/>
          </a:solidFill>
        </p:grpSpPr>
        <p:sp>
          <p:nvSpPr>
            <p:cNvPr id="699" name="698 Elipse"/>
            <p:cNvSpPr/>
            <p:nvPr/>
          </p:nvSpPr>
          <p:spPr>
            <a:xfrm>
              <a:off x="2495634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0" name="699 Elipse"/>
            <p:cNvSpPr/>
            <p:nvPr/>
          </p:nvSpPr>
          <p:spPr>
            <a:xfrm>
              <a:off x="2954582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1" name="700 Elipse"/>
            <p:cNvSpPr/>
            <p:nvPr/>
          </p:nvSpPr>
          <p:spPr>
            <a:xfrm>
              <a:off x="3395014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2" name="701 Elipse"/>
            <p:cNvSpPr/>
            <p:nvPr/>
          </p:nvSpPr>
          <p:spPr>
            <a:xfrm>
              <a:off x="3853962" y="3353695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3" name="702 Elipse"/>
            <p:cNvSpPr/>
            <p:nvPr/>
          </p:nvSpPr>
          <p:spPr>
            <a:xfrm>
              <a:off x="4294394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4" name="703 Elipse"/>
            <p:cNvSpPr/>
            <p:nvPr/>
          </p:nvSpPr>
          <p:spPr>
            <a:xfrm>
              <a:off x="4753342" y="3362079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5" name="704 Elipse"/>
            <p:cNvSpPr/>
            <p:nvPr/>
          </p:nvSpPr>
          <p:spPr>
            <a:xfrm>
              <a:off x="5193774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6" name="705 Elipse"/>
            <p:cNvSpPr/>
            <p:nvPr/>
          </p:nvSpPr>
          <p:spPr>
            <a:xfrm>
              <a:off x="5652722" y="3370463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7" name="706 Elipse"/>
            <p:cNvSpPr/>
            <p:nvPr/>
          </p:nvSpPr>
          <p:spPr>
            <a:xfrm>
              <a:off x="6057268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08" name="707 Elipse"/>
            <p:cNvSpPr/>
            <p:nvPr/>
          </p:nvSpPr>
          <p:spPr>
            <a:xfrm>
              <a:off x="6516216" y="3345311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09" name="708 Grupo"/>
          <p:cNvGrpSpPr/>
          <p:nvPr/>
        </p:nvGrpSpPr>
        <p:grpSpPr>
          <a:xfrm>
            <a:off x="2691013" y="595536"/>
            <a:ext cx="4308614" cy="313184"/>
            <a:chOff x="2495634" y="5085184"/>
            <a:chExt cx="4308614" cy="313184"/>
          </a:xfrm>
          <a:solidFill>
            <a:srgbClr val="9900CC"/>
          </a:solidFill>
        </p:grpSpPr>
        <p:sp>
          <p:nvSpPr>
            <p:cNvPr id="710" name="709 Elipse"/>
            <p:cNvSpPr/>
            <p:nvPr/>
          </p:nvSpPr>
          <p:spPr>
            <a:xfrm>
              <a:off x="2495634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1" name="710 Elipse"/>
            <p:cNvSpPr/>
            <p:nvPr/>
          </p:nvSpPr>
          <p:spPr>
            <a:xfrm>
              <a:off x="2954582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2" name="711 Elipse"/>
            <p:cNvSpPr/>
            <p:nvPr/>
          </p:nvSpPr>
          <p:spPr>
            <a:xfrm>
              <a:off x="3395014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3" name="712 Elipse"/>
            <p:cNvSpPr/>
            <p:nvPr/>
          </p:nvSpPr>
          <p:spPr>
            <a:xfrm>
              <a:off x="3853962" y="5093568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4" name="713 Elipse"/>
            <p:cNvSpPr/>
            <p:nvPr/>
          </p:nvSpPr>
          <p:spPr>
            <a:xfrm>
              <a:off x="4294394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5" name="714 Elipse"/>
            <p:cNvSpPr/>
            <p:nvPr/>
          </p:nvSpPr>
          <p:spPr>
            <a:xfrm>
              <a:off x="4753342" y="5101952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6" name="715 Elipse"/>
            <p:cNvSpPr/>
            <p:nvPr/>
          </p:nvSpPr>
          <p:spPr>
            <a:xfrm>
              <a:off x="5193774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7" name="716 Elipse"/>
            <p:cNvSpPr/>
            <p:nvPr/>
          </p:nvSpPr>
          <p:spPr>
            <a:xfrm>
              <a:off x="5652722" y="5110336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8" name="717 Elipse"/>
            <p:cNvSpPr/>
            <p:nvPr/>
          </p:nvSpPr>
          <p:spPr>
            <a:xfrm>
              <a:off x="6057268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19" name="718 Elipse"/>
            <p:cNvSpPr/>
            <p:nvPr/>
          </p:nvSpPr>
          <p:spPr>
            <a:xfrm>
              <a:off x="6516216" y="50851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226" name="225 Conector recto de flecha"/>
          <p:cNvCxnSpPr/>
          <p:nvPr/>
        </p:nvCxnSpPr>
        <p:spPr>
          <a:xfrm>
            <a:off x="2355245" y="537484"/>
            <a:ext cx="0" cy="4979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1979712" y="500388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8" name="227 CuadroTexto"/>
          <p:cNvSpPr txBox="1"/>
          <p:nvPr/>
        </p:nvSpPr>
        <p:spPr>
          <a:xfrm>
            <a:off x="1997244" y="45625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997244" y="407707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2010898" y="30689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2028430" y="2564904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3" name="232 CuadroTexto"/>
          <p:cNvSpPr txBox="1"/>
          <p:nvPr/>
        </p:nvSpPr>
        <p:spPr>
          <a:xfrm>
            <a:off x="2028430" y="2060848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4" name="233 CuadroTexto"/>
          <p:cNvSpPr txBox="1"/>
          <p:nvPr/>
        </p:nvSpPr>
        <p:spPr>
          <a:xfrm>
            <a:off x="1997244" y="35730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5" name="234 CuadroTexto"/>
          <p:cNvSpPr txBox="1"/>
          <p:nvPr/>
        </p:nvSpPr>
        <p:spPr>
          <a:xfrm>
            <a:off x="2010898" y="1556792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6" name="235 CuadroTexto"/>
          <p:cNvSpPr txBox="1"/>
          <p:nvPr/>
        </p:nvSpPr>
        <p:spPr>
          <a:xfrm>
            <a:off x="2028430" y="1052736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2010898" y="548680"/>
            <a:ext cx="316112" cy="369332"/>
          </a:xfrm>
          <a:prstGeom prst="rect">
            <a:avLst/>
          </a:prstGeom>
          <a:solidFill>
            <a:srgbClr val="9900CC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8" name="237 CuadroTexto"/>
          <p:cNvSpPr txBox="1"/>
          <p:nvPr/>
        </p:nvSpPr>
        <p:spPr>
          <a:xfrm>
            <a:off x="2701686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39" name="238 CuadroTexto"/>
          <p:cNvSpPr txBox="1"/>
          <p:nvPr/>
        </p:nvSpPr>
        <p:spPr>
          <a:xfrm>
            <a:off x="3138524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0" name="239 CuadroTexto"/>
          <p:cNvSpPr txBox="1"/>
          <p:nvPr/>
        </p:nvSpPr>
        <p:spPr>
          <a:xfrm>
            <a:off x="3608270" y="179348"/>
            <a:ext cx="3161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1" name="240 CuadroTexto"/>
          <p:cNvSpPr txBox="1"/>
          <p:nvPr/>
        </p:nvSpPr>
        <p:spPr>
          <a:xfrm>
            <a:off x="40470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2" name="241 CuadroTexto"/>
          <p:cNvSpPr txBox="1"/>
          <p:nvPr/>
        </p:nvSpPr>
        <p:spPr>
          <a:xfrm>
            <a:off x="44999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4" name="253 CuadroTexto"/>
          <p:cNvSpPr txBox="1"/>
          <p:nvPr/>
        </p:nvSpPr>
        <p:spPr>
          <a:xfrm>
            <a:off x="49387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5" name="254 CuadroTexto"/>
          <p:cNvSpPr txBox="1"/>
          <p:nvPr/>
        </p:nvSpPr>
        <p:spPr>
          <a:xfrm>
            <a:off x="5408470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6" name="255 CuadroTexto"/>
          <p:cNvSpPr txBox="1"/>
          <p:nvPr/>
        </p:nvSpPr>
        <p:spPr>
          <a:xfrm>
            <a:off x="5847202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7" name="256 CuadroTexto"/>
          <p:cNvSpPr txBox="1"/>
          <p:nvPr/>
        </p:nvSpPr>
        <p:spPr>
          <a:xfrm>
            <a:off x="6300192" y="17934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8" name="257 CuadroTexto"/>
          <p:cNvSpPr txBox="1"/>
          <p:nvPr/>
        </p:nvSpPr>
        <p:spPr>
          <a:xfrm>
            <a:off x="6738924" y="179348"/>
            <a:ext cx="322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2" name="261 CuadroTexto"/>
          <p:cNvSpPr txBox="1"/>
          <p:nvPr/>
        </p:nvSpPr>
        <p:spPr>
          <a:xfrm>
            <a:off x="1150893" y="5402750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0" dirty="0" smtClean="0">
                <a:solidFill>
                  <a:schemeClr val="bg1"/>
                </a:solidFill>
              </a:rPr>
              <a:t>Y</a:t>
            </a:r>
            <a:endParaRPr lang="es-AR" sz="8000" dirty="0">
              <a:solidFill>
                <a:schemeClr val="bg1"/>
              </a:solidFill>
            </a:endParaRPr>
          </a:p>
        </p:txBody>
      </p:sp>
      <p:sp>
        <p:nvSpPr>
          <p:cNvPr id="263" name="262 CuadroTexto"/>
          <p:cNvSpPr txBox="1"/>
          <p:nvPr/>
        </p:nvSpPr>
        <p:spPr>
          <a:xfrm>
            <a:off x="7486716" y="-27384"/>
            <a:ext cx="716863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8000" dirty="0">
                <a:solidFill>
                  <a:srgbClr val="FFC000"/>
                </a:solidFill>
              </a:rPr>
              <a:t>X</a:t>
            </a:r>
            <a:endParaRPr lang="es-AR" sz="8000" dirty="0">
              <a:solidFill>
                <a:srgbClr val="FFC000"/>
              </a:solidFill>
            </a:endParaRPr>
          </a:p>
        </p:txBody>
      </p:sp>
      <p:sp>
        <p:nvSpPr>
          <p:cNvPr id="266" name="265 Elipse"/>
          <p:cNvSpPr/>
          <p:nvPr/>
        </p:nvSpPr>
        <p:spPr>
          <a:xfrm>
            <a:off x="590988" y="2422612"/>
            <a:ext cx="648072" cy="622920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7" name="266 Elipse"/>
          <p:cNvSpPr/>
          <p:nvPr/>
        </p:nvSpPr>
        <p:spPr>
          <a:xfrm>
            <a:off x="590988" y="3333564"/>
            <a:ext cx="648072" cy="62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8" name="267 CuadroTexto"/>
          <p:cNvSpPr txBox="1"/>
          <p:nvPr/>
        </p:nvSpPr>
        <p:spPr>
          <a:xfrm>
            <a:off x="7537213" y="1981289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9" name="268 CuadroTexto"/>
          <p:cNvSpPr txBox="1"/>
          <p:nvPr/>
        </p:nvSpPr>
        <p:spPr>
          <a:xfrm>
            <a:off x="7546908" y="1064321"/>
            <a:ext cx="62549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_tradnl" sz="6000" dirty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es-AR" sz="60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70" name="269 Elipse"/>
          <p:cNvSpPr/>
          <p:nvPr/>
        </p:nvSpPr>
        <p:spPr>
          <a:xfrm>
            <a:off x="8172400" y="1247056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sp>
        <p:nvSpPr>
          <p:cNvPr id="271" name="270 Elipse"/>
          <p:cNvSpPr/>
          <p:nvPr/>
        </p:nvSpPr>
        <p:spPr>
          <a:xfrm>
            <a:off x="8172400" y="2158008"/>
            <a:ext cx="648072" cy="6229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C000"/>
              </a:solidFill>
            </a:endParaRPr>
          </a:p>
        </p:txBody>
      </p:sp>
      <p:grpSp>
        <p:nvGrpSpPr>
          <p:cNvPr id="259" name="258 Grupo"/>
          <p:cNvGrpSpPr/>
          <p:nvPr/>
        </p:nvGrpSpPr>
        <p:grpSpPr>
          <a:xfrm>
            <a:off x="590988" y="2410602"/>
            <a:ext cx="668644" cy="668644"/>
            <a:chOff x="1403648" y="1916832"/>
            <a:chExt cx="2808312" cy="2808312"/>
          </a:xfrm>
        </p:grpSpPr>
        <p:sp>
          <p:nvSpPr>
            <p:cNvPr id="260" name="259 Elipse"/>
            <p:cNvSpPr/>
            <p:nvPr/>
          </p:nvSpPr>
          <p:spPr>
            <a:xfrm>
              <a:off x="1403648" y="1916832"/>
              <a:ext cx="2808312" cy="2808312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61" name="260 Grupo"/>
            <p:cNvGrpSpPr/>
            <p:nvPr/>
          </p:nvGrpSpPr>
          <p:grpSpPr>
            <a:xfrm>
              <a:off x="1907704" y="2132856"/>
              <a:ext cx="1440160" cy="2376264"/>
              <a:chOff x="-252536" y="3645024"/>
              <a:chExt cx="1728192" cy="2736304"/>
            </a:xfrm>
            <a:solidFill>
              <a:schemeClr val="bg1"/>
            </a:solidFill>
          </p:grpSpPr>
          <p:sp>
            <p:nvSpPr>
              <p:cNvPr id="272" name="271 Rectángulo"/>
              <p:cNvSpPr/>
              <p:nvPr/>
            </p:nvSpPr>
            <p:spPr>
              <a:xfrm>
                <a:off x="827584" y="3933056"/>
                <a:ext cx="2160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3" name="272 Rectángulo"/>
              <p:cNvSpPr/>
              <p:nvPr/>
            </p:nvSpPr>
            <p:spPr>
              <a:xfrm>
                <a:off x="611560" y="4365104"/>
                <a:ext cx="648072" cy="10801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4" name="273 Rectángulo"/>
              <p:cNvSpPr/>
              <p:nvPr/>
            </p:nvSpPr>
            <p:spPr>
              <a:xfrm>
                <a:off x="611560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5" name="274 Rectángulo"/>
              <p:cNvSpPr/>
              <p:nvPr/>
            </p:nvSpPr>
            <p:spPr>
              <a:xfrm>
                <a:off x="1043608" y="54452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6" name="275 Rectángulo"/>
              <p:cNvSpPr/>
              <p:nvPr/>
            </p:nvSpPr>
            <p:spPr>
              <a:xfrm>
                <a:off x="1259632" y="3645024"/>
                <a:ext cx="216024" cy="9361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7" name="276 Rectángulo"/>
              <p:cNvSpPr/>
              <p:nvPr/>
            </p:nvSpPr>
            <p:spPr>
              <a:xfrm>
                <a:off x="-252536" y="4365104"/>
                <a:ext cx="891073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278" name="277 Grupo"/>
          <p:cNvGrpSpPr/>
          <p:nvPr/>
        </p:nvGrpSpPr>
        <p:grpSpPr>
          <a:xfrm>
            <a:off x="580702" y="3316076"/>
            <a:ext cx="668644" cy="668644"/>
            <a:chOff x="4932040" y="1916832"/>
            <a:chExt cx="2808312" cy="2808312"/>
          </a:xfrm>
        </p:grpSpPr>
        <p:sp>
          <p:nvSpPr>
            <p:cNvPr id="279" name="278 Elipse"/>
            <p:cNvSpPr/>
            <p:nvPr/>
          </p:nvSpPr>
          <p:spPr>
            <a:xfrm>
              <a:off x="4932040" y="1916832"/>
              <a:ext cx="2808312" cy="28083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0" name="279 Rectángulo"/>
            <p:cNvSpPr/>
            <p:nvPr/>
          </p:nvSpPr>
          <p:spPr>
            <a:xfrm>
              <a:off x="6480212" y="2527005"/>
              <a:ext cx="180020" cy="312666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1" name="280 Rectángulo"/>
            <p:cNvSpPr/>
            <p:nvPr/>
          </p:nvSpPr>
          <p:spPr>
            <a:xfrm>
              <a:off x="6372200" y="2902205"/>
              <a:ext cx="360040" cy="937999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2" name="281 Rectángulo"/>
            <p:cNvSpPr/>
            <p:nvPr/>
          </p:nvSpPr>
          <p:spPr>
            <a:xfrm>
              <a:off x="5868144" y="3624180"/>
              <a:ext cx="180020" cy="812932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3" name="282 Rectángulo"/>
            <p:cNvSpPr/>
            <p:nvPr/>
          </p:nvSpPr>
          <p:spPr>
            <a:xfrm>
              <a:off x="5868144" y="3624180"/>
              <a:ext cx="648072" cy="216024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4" name="283 Rectángulo"/>
            <p:cNvSpPr/>
            <p:nvPr/>
          </p:nvSpPr>
          <p:spPr>
            <a:xfrm>
              <a:off x="5701647" y="2902205"/>
              <a:ext cx="742561" cy="187600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51520" y="476672"/>
            <a:ext cx="13378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SETTING 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FAB 8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LOOM</a:t>
            </a:r>
            <a:endParaRPr lang="es-A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4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391</Words>
  <Application>Microsoft Macintosh PowerPoint</Application>
  <PresentationFormat>On-screen Show (4:3)</PresentationFormat>
  <Paragraphs>380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ExpeUEW7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ExpeUEW7</dc:creator>
  <cp:lastModifiedBy>Sherry Lassiter</cp:lastModifiedBy>
  <cp:revision>36</cp:revision>
  <dcterms:created xsi:type="dcterms:W3CDTF">2012-08-24T23:11:22Z</dcterms:created>
  <dcterms:modified xsi:type="dcterms:W3CDTF">2012-08-24T23:11:44Z</dcterms:modified>
</cp:coreProperties>
</file>