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7" r:id="rId5"/>
    <p:sldId id="268" r:id="rId6"/>
    <p:sldId id="269" r:id="rId7"/>
    <p:sldId id="259" r:id="rId8"/>
    <p:sldId id="260" r:id="rId9"/>
    <p:sldId id="261" r:id="rId10"/>
    <p:sldId id="262" r:id="rId11"/>
    <p:sldId id="263" r:id="rId12"/>
    <p:sldId id="264" r:id="rId13"/>
    <p:sldId id="270" r:id="rId14"/>
    <p:sldId id="266" r:id="rId15"/>
    <p:sldId id="265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9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3A96CD-3E9F-4F76-8CEA-D2194DA4E725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734C17-0708-4F1F-AE4F-E4B6C6056710}">
      <dgm:prSet phldrT="[Text]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en-US" dirty="0" smtClean="0"/>
            <a:t>ACCESS</a:t>
          </a:r>
          <a:endParaRPr lang="en-US" dirty="0"/>
        </a:p>
      </dgm:t>
    </dgm:pt>
    <dgm:pt modelId="{DA7A2AC4-AFB4-47B8-9AEF-BD3BD5A0BC85}" type="parTrans" cxnId="{44B724AD-997C-4570-992F-73794EF7DB6B}">
      <dgm:prSet/>
      <dgm:spPr/>
      <dgm:t>
        <a:bodyPr/>
        <a:lstStyle/>
        <a:p>
          <a:endParaRPr lang="en-US"/>
        </a:p>
      </dgm:t>
    </dgm:pt>
    <dgm:pt modelId="{68F26CFA-8340-4E81-8C71-9D92B4C093D9}" type="sibTrans" cxnId="{44B724AD-997C-4570-992F-73794EF7DB6B}">
      <dgm:prSet/>
      <dgm:spPr/>
      <dgm:t>
        <a:bodyPr/>
        <a:lstStyle/>
        <a:p>
          <a:endParaRPr lang="en-US"/>
        </a:p>
      </dgm:t>
    </dgm:pt>
    <dgm:pt modelId="{FD0E827F-50A7-4B67-9162-77EB39E0C71B}">
      <dgm:prSet phldrT="[Text]"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en-US" sz="1400" dirty="0" smtClean="0">
              <a:solidFill>
                <a:schemeClr val="bg1"/>
              </a:solidFill>
              <a:latin typeface="Eras Bold ITC" pitchFamily="34" charset="0"/>
            </a:rPr>
            <a:t>CRAFTSMEN</a:t>
          </a:r>
          <a:endParaRPr lang="en-US" sz="1400" dirty="0">
            <a:solidFill>
              <a:schemeClr val="bg1"/>
            </a:solidFill>
            <a:latin typeface="Eras Bold ITC" pitchFamily="34" charset="0"/>
          </a:endParaRPr>
        </a:p>
      </dgm:t>
    </dgm:pt>
    <dgm:pt modelId="{A5E9D1E1-C2C6-4EAB-A8DF-73C703AD1161}" type="parTrans" cxnId="{C68A40F4-B113-4579-AAAE-540031D5AB4E}">
      <dgm:prSet/>
      <dgm:spPr/>
      <dgm:t>
        <a:bodyPr/>
        <a:lstStyle/>
        <a:p>
          <a:endParaRPr lang="en-US"/>
        </a:p>
      </dgm:t>
    </dgm:pt>
    <dgm:pt modelId="{399F538F-BA56-4BD1-B242-7ECE562D31F0}" type="sibTrans" cxnId="{C68A40F4-B113-4579-AAAE-540031D5AB4E}">
      <dgm:prSet/>
      <dgm:spPr/>
      <dgm:t>
        <a:bodyPr/>
        <a:lstStyle/>
        <a:p>
          <a:endParaRPr lang="en-US"/>
        </a:p>
      </dgm:t>
    </dgm:pt>
    <dgm:pt modelId="{173263B2-35F3-48BA-A3D8-DE216A4963E0}">
      <dgm:prSet phldrT="[Text]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en-US" dirty="0" smtClean="0"/>
            <a:t>ACCESS</a:t>
          </a:r>
          <a:endParaRPr lang="en-US" dirty="0"/>
        </a:p>
      </dgm:t>
    </dgm:pt>
    <dgm:pt modelId="{BFC9C04D-1579-41E0-9193-A98F1C6E8197}" type="parTrans" cxnId="{01590110-9FA8-4971-942B-368ABE302AF0}">
      <dgm:prSet/>
      <dgm:spPr/>
      <dgm:t>
        <a:bodyPr/>
        <a:lstStyle/>
        <a:p>
          <a:endParaRPr lang="en-US"/>
        </a:p>
      </dgm:t>
    </dgm:pt>
    <dgm:pt modelId="{DF2220D9-FDC5-4DD4-8D6E-AFF022DE0431}" type="sibTrans" cxnId="{01590110-9FA8-4971-942B-368ABE302AF0}">
      <dgm:prSet/>
      <dgm:spPr/>
      <dgm:t>
        <a:bodyPr/>
        <a:lstStyle/>
        <a:p>
          <a:endParaRPr lang="en-US"/>
        </a:p>
      </dgm:t>
    </dgm:pt>
    <dgm:pt modelId="{2E528FEC-A7F3-4A8D-87A5-E7917ACDEA35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endParaRPr lang="en-US" sz="1400" dirty="0">
            <a:solidFill>
              <a:schemeClr val="bg1"/>
            </a:solidFill>
            <a:latin typeface="Eras Bold ITC" pitchFamily="34" charset="0"/>
          </a:endParaRPr>
        </a:p>
      </dgm:t>
    </dgm:pt>
    <dgm:pt modelId="{1A04671D-C792-4178-B09E-2BE86B059B1C}" type="parTrans" cxnId="{9465612E-8910-47CE-87AD-66DA4FD7855C}">
      <dgm:prSet/>
      <dgm:spPr/>
      <dgm:t>
        <a:bodyPr/>
        <a:lstStyle/>
        <a:p>
          <a:endParaRPr lang="en-US"/>
        </a:p>
      </dgm:t>
    </dgm:pt>
    <dgm:pt modelId="{01522DE4-FC55-4462-9997-942CD4533E6C}" type="sibTrans" cxnId="{9465612E-8910-47CE-87AD-66DA4FD7855C}">
      <dgm:prSet/>
      <dgm:spPr/>
      <dgm:t>
        <a:bodyPr/>
        <a:lstStyle/>
        <a:p>
          <a:endParaRPr lang="en-US"/>
        </a:p>
      </dgm:t>
    </dgm:pt>
    <dgm:pt modelId="{19C29A01-4DC0-4121-8032-39BCA9620E50}">
      <dgm:prSet phldrT="[Text]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en-US" dirty="0" smtClean="0"/>
            <a:t>ACCESS </a:t>
          </a:r>
          <a:endParaRPr lang="en-US" dirty="0"/>
        </a:p>
      </dgm:t>
    </dgm:pt>
    <dgm:pt modelId="{CEA6B865-F334-4F3F-A074-B26A22364C0A}" type="parTrans" cxnId="{D3685BE4-EF10-4938-AD00-15DE5082F58E}">
      <dgm:prSet/>
      <dgm:spPr/>
      <dgm:t>
        <a:bodyPr/>
        <a:lstStyle/>
        <a:p>
          <a:endParaRPr lang="en-US"/>
        </a:p>
      </dgm:t>
    </dgm:pt>
    <dgm:pt modelId="{DEB742AA-A9DC-4E51-8826-91F556D1C154}" type="sibTrans" cxnId="{D3685BE4-EF10-4938-AD00-15DE5082F58E}">
      <dgm:prSet/>
      <dgm:spPr/>
      <dgm:t>
        <a:bodyPr/>
        <a:lstStyle/>
        <a:p>
          <a:endParaRPr lang="en-US"/>
        </a:p>
      </dgm:t>
    </dgm:pt>
    <dgm:pt modelId="{7FD18A5B-0FAF-41CA-9018-938C92921516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400" dirty="0" smtClean="0">
              <a:solidFill>
                <a:schemeClr val="bg1"/>
              </a:solidFill>
              <a:latin typeface="Eras Bold ITC" pitchFamily="34" charset="0"/>
            </a:rPr>
            <a:t>COLLEGE</a:t>
          </a:r>
          <a:r>
            <a:rPr lang="en-US" sz="1400" dirty="0" smtClean="0">
              <a:latin typeface="Eras Bold ITC" pitchFamily="34" charset="0"/>
            </a:rPr>
            <a:t> </a:t>
          </a:r>
          <a:r>
            <a:rPr lang="en-US" sz="1400" dirty="0" smtClean="0">
              <a:solidFill>
                <a:schemeClr val="bg1"/>
              </a:solidFill>
              <a:latin typeface="Eras Bold ITC" pitchFamily="34" charset="0"/>
            </a:rPr>
            <a:t>BOUND YOUTH</a:t>
          </a:r>
          <a:endParaRPr lang="en-US" sz="1400" dirty="0">
            <a:solidFill>
              <a:schemeClr val="bg1"/>
            </a:solidFill>
            <a:latin typeface="Eras Bold ITC" pitchFamily="34" charset="0"/>
          </a:endParaRPr>
        </a:p>
      </dgm:t>
    </dgm:pt>
    <dgm:pt modelId="{8CA6B5C9-4CB6-460A-B13C-C644AB9CDA55}" type="parTrans" cxnId="{A648F9DC-5CEF-4728-A87A-C883E57BF5CF}">
      <dgm:prSet/>
      <dgm:spPr/>
      <dgm:t>
        <a:bodyPr/>
        <a:lstStyle/>
        <a:p>
          <a:endParaRPr lang="en-US"/>
        </a:p>
      </dgm:t>
    </dgm:pt>
    <dgm:pt modelId="{89295B93-C8E8-4E3A-B687-143773573191}" type="sibTrans" cxnId="{A648F9DC-5CEF-4728-A87A-C883E57BF5CF}">
      <dgm:prSet/>
      <dgm:spPr/>
      <dgm:t>
        <a:bodyPr/>
        <a:lstStyle/>
        <a:p>
          <a:endParaRPr lang="en-US"/>
        </a:p>
      </dgm:t>
    </dgm:pt>
    <dgm:pt modelId="{D68867AD-DA72-4277-9294-F7D1734F6FFE}">
      <dgm:prSet phldrT="[Text]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en-US" dirty="0" smtClean="0"/>
            <a:t>ACCESS</a:t>
          </a:r>
          <a:endParaRPr lang="en-US" dirty="0"/>
        </a:p>
      </dgm:t>
    </dgm:pt>
    <dgm:pt modelId="{A1A85FDC-ED82-45AC-8670-B6F9F50F474E}" type="parTrans" cxnId="{34F49946-9CB1-4E13-983D-571B0A6ED5C3}">
      <dgm:prSet/>
      <dgm:spPr/>
      <dgm:t>
        <a:bodyPr/>
        <a:lstStyle/>
        <a:p>
          <a:endParaRPr lang="en-US"/>
        </a:p>
      </dgm:t>
    </dgm:pt>
    <dgm:pt modelId="{C9705BB2-CAFB-4CE6-B93E-F245DEBF775D}" type="sibTrans" cxnId="{34F49946-9CB1-4E13-983D-571B0A6ED5C3}">
      <dgm:prSet/>
      <dgm:spPr/>
      <dgm:t>
        <a:bodyPr/>
        <a:lstStyle/>
        <a:p>
          <a:endParaRPr lang="en-US"/>
        </a:p>
      </dgm:t>
    </dgm:pt>
    <dgm:pt modelId="{00187CB1-2486-478F-B17C-C9EAA1C71419}">
      <dgm:prSet phldrT="[Text]"/>
      <dgm:spPr>
        <a:solidFill>
          <a:srgbClr val="C00000"/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EXPOSURE</a:t>
          </a:r>
          <a:endParaRPr lang="en-US" b="1" dirty="0">
            <a:solidFill>
              <a:schemeClr val="bg1"/>
            </a:solidFill>
          </a:endParaRPr>
        </a:p>
      </dgm:t>
    </dgm:pt>
    <dgm:pt modelId="{57EDDC9F-293A-40CE-8FE3-309719139506}" type="parTrans" cxnId="{19ED236C-4C80-45F6-919A-CECF68FF7654}">
      <dgm:prSet/>
      <dgm:spPr/>
      <dgm:t>
        <a:bodyPr/>
        <a:lstStyle/>
        <a:p>
          <a:endParaRPr lang="en-US"/>
        </a:p>
      </dgm:t>
    </dgm:pt>
    <dgm:pt modelId="{FB94D3FE-92C1-45A7-96C9-4B3BDFA11993}" type="sibTrans" cxnId="{19ED236C-4C80-45F6-919A-CECF68FF7654}">
      <dgm:prSet/>
      <dgm:spPr/>
      <dgm:t>
        <a:bodyPr/>
        <a:lstStyle/>
        <a:p>
          <a:endParaRPr lang="en-US"/>
        </a:p>
      </dgm:t>
    </dgm:pt>
    <dgm:pt modelId="{AD741A08-DC71-43BE-8A44-EB3C20C58121}">
      <dgm:prSet phldrT="[Text]"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en-US" sz="1400" dirty="0" smtClean="0">
              <a:solidFill>
                <a:schemeClr val="bg1"/>
              </a:solidFill>
              <a:latin typeface="Eras Bold ITC" pitchFamily="34" charset="0"/>
            </a:rPr>
            <a:t>HOBBYISTS</a:t>
          </a:r>
          <a:endParaRPr lang="en-US" sz="1400" dirty="0">
            <a:solidFill>
              <a:schemeClr val="bg1"/>
            </a:solidFill>
            <a:latin typeface="Eras Bold ITC" pitchFamily="34" charset="0"/>
          </a:endParaRPr>
        </a:p>
      </dgm:t>
    </dgm:pt>
    <dgm:pt modelId="{9A4CB5B3-FC9C-4EE4-BF1A-2A844D7B4AC5}" type="parTrans" cxnId="{80F43EDA-D920-47E6-8D45-8146C58526FF}">
      <dgm:prSet/>
      <dgm:spPr/>
      <dgm:t>
        <a:bodyPr/>
        <a:lstStyle/>
        <a:p>
          <a:endParaRPr lang="en-US"/>
        </a:p>
      </dgm:t>
    </dgm:pt>
    <dgm:pt modelId="{1409AA39-15CC-4A12-8C65-BD8CE624BC11}" type="sibTrans" cxnId="{80F43EDA-D920-47E6-8D45-8146C58526FF}">
      <dgm:prSet/>
      <dgm:spPr/>
      <dgm:t>
        <a:bodyPr/>
        <a:lstStyle/>
        <a:p>
          <a:endParaRPr lang="en-US"/>
        </a:p>
      </dgm:t>
    </dgm:pt>
    <dgm:pt modelId="{C7179593-6665-44A2-9F67-999B6C669C79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sz="1400" dirty="0" smtClean="0">
              <a:solidFill>
                <a:schemeClr val="bg1"/>
              </a:solidFill>
              <a:latin typeface="Eras Bold ITC" pitchFamily="34" charset="0"/>
            </a:rPr>
            <a:t>ENTREPRENEURS</a:t>
          </a:r>
          <a:endParaRPr lang="en-US" sz="1400" dirty="0">
            <a:solidFill>
              <a:schemeClr val="bg1"/>
            </a:solidFill>
            <a:latin typeface="Eras Bold ITC" pitchFamily="34" charset="0"/>
          </a:endParaRPr>
        </a:p>
      </dgm:t>
    </dgm:pt>
    <dgm:pt modelId="{4A631014-0407-4016-AA0F-150D9CEDAD57}" type="parTrans" cxnId="{CFA20396-CAF6-492C-BFBE-D392B584E5D3}">
      <dgm:prSet/>
      <dgm:spPr/>
      <dgm:t>
        <a:bodyPr/>
        <a:lstStyle/>
        <a:p>
          <a:endParaRPr lang="en-US"/>
        </a:p>
      </dgm:t>
    </dgm:pt>
    <dgm:pt modelId="{D197B084-7794-4E84-9EB8-C7DA652CED8C}" type="sibTrans" cxnId="{CFA20396-CAF6-492C-BFBE-D392B584E5D3}">
      <dgm:prSet/>
      <dgm:spPr/>
      <dgm:t>
        <a:bodyPr/>
        <a:lstStyle/>
        <a:p>
          <a:endParaRPr lang="en-US"/>
        </a:p>
      </dgm:t>
    </dgm:pt>
    <dgm:pt modelId="{C46D5B7A-C61E-4782-8469-1229789AAD0E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sz="1400" dirty="0" smtClean="0">
              <a:solidFill>
                <a:schemeClr val="bg1"/>
              </a:solidFill>
              <a:latin typeface="Eras Bold ITC" pitchFamily="34" charset="0"/>
            </a:rPr>
            <a:t>UNSKILLED WORKERS</a:t>
          </a:r>
          <a:endParaRPr lang="en-US" sz="1400" dirty="0">
            <a:solidFill>
              <a:schemeClr val="bg1"/>
            </a:solidFill>
            <a:latin typeface="Eras Bold ITC" pitchFamily="34" charset="0"/>
          </a:endParaRPr>
        </a:p>
      </dgm:t>
    </dgm:pt>
    <dgm:pt modelId="{ECF13119-F87A-436D-B0B4-D04AE7406FD5}" type="parTrans" cxnId="{78BF3290-AD41-47E3-AB38-E1E658FEB9D4}">
      <dgm:prSet/>
      <dgm:spPr/>
      <dgm:t>
        <a:bodyPr/>
        <a:lstStyle/>
        <a:p>
          <a:endParaRPr lang="en-US"/>
        </a:p>
      </dgm:t>
    </dgm:pt>
    <dgm:pt modelId="{567330A0-4707-4D3F-9C8B-A99D08DDB812}" type="sibTrans" cxnId="{78BF3290-AD41-47E3-AB38-E1E658FEB9D4}">
      <dgm:prSet/>
      <dgm:spPr/>
      <dgm:t>
        <a:bodyPr/>
        <a:lstStyle/>
        <a:p>
          <a:endParaRPr lang="en-US"/>
        </a:p>
      </dgm:t>
    </dgm:pt>
    <dgm:pt modelId="{A0F0F501-A1DF-401F-ACA0-4EC5471B3DBC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400" dirty="0" smtClean="0">
              <a:solidFill>
                <a:schemeClr val="bg1"/>
              </a:solidFill>
              <a:latin typeface="Eras Bold ITC" pitchFamily="34" charset="0"/>
            </a:rPr>
            <a:t>LATE LEARNERS</a:t>
          </a:r>
          <a:endParaRPr lang="en-US" sz="1400" dirty="0">
            <a:solidFill>
              <a:schemeClr val="bg1"/>
            </a:solidFill>
            <a:latin typeface="Eras Bold ITC" pitchFamily="34" charset="0"/>
          </a:endParaRPr>
        </a:p>
      </dgm:t>
    </dgm:pt>
    <dgm:pt modelId="{59439055-3F86-4A64-9E3C-2742CAC52C85}" type="parTrans" cxnId="{EAC2BE6D-21E1-4F96-B679-99BC5FFD1A3E}">
      <dgm:prSet/>
      <dgm:spPr/>
      <dgm:t>
        <a:bodyPr/>
        <a:lstStyle/>
        <a:p>
          <a:endParaRPr lang="en-US"/>
        </a:p>
      </dgm:t>
    </dgm:pt>
    <dgm:pt modelId="{267297E4-E69A-46B8-AFB4-429623B449D1}" type="sibTrans" cxnId="{EAC2BE6D-21E1-4F96-B679-99BC5FFD1A3E}">
      <dgm:prSet/>
      <dgm:spPr/>
      <dgm:t>
        <a:bodyPr/>
        <a:lstStyle/>
        <a:p>
          <a:endParaRPr lang="en-US"/>
        </a:p>
      </dgm:t>
    </dgm:pt>
    <dgm:pt modelId="{A50BC4B2-7F89-4B58-AFCA-5B1966C8B8AB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400" dirty="0" smtClean="0">
              <a:solidFill>
                <a:schemeClr val="bg1"/>
              </a:solidFill>
              <a:latin typeface="Eras Bold ITC" pitchFamily="34" charset="0"/>
            </a:rPr>
            <a:t>CHALLENGED LEARNERS</a:t>
          </a:r>
          <a:endParaRPr lang="en-US" sz="1400" dirty="0">
            <a:solidFill>
              <a:schemeClr val="bg1"/>
            </a:solidFill>
            <a:latin typeface="Eras Bold ITC" pitchFamily="34" charset="0"/>
          </a:endParaRPr>
        </a:p>
      </dgm:t>
    </dgm:pt>
    <dgm:pt modelId="{308BF8EE-FE1E-4E1A-AA15-082FC734270F}" type="parTrans" cxnId="{9BF21567-6AB7-4D61-AB76-B44DD9970F8B}">
      <dgm:prSet/>
      <dgm:spPr/>
      <dgm:t>
        <a:bodyPr/>
        <a:lstStyle/>
        <a:p>
          <a:endParaRPr lang="en-US"/>
        </a:p>
      </dgm:t>
    </dgm:pt>
    <dgm:pt modelId="{C93033EA-CC62-4273-A497-22C8A8DFF5E2}" type="sibTrans" cxnId="{9BF21567-6AB7-4D61-AB76-B44DD9970F8B}">
      <dgm:prSet/>
      <dgm:spPr/>
      <dgm:t>
        <a:bodyPr/>
        <a:lstStyle/>
        <a:p>
          <a:endParaRPr lang="en-US"/>
        </a:p>
      </dgm:t>
    </dgm:pt>
    <dgm:pt modelId="{35F129E9-F963-4E5B-B5F2-EE55906DC758}">
      <dgm:prSet phldrT="[Text]"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en-US" sz="1400" dirty="0" smtClean="0">
              <a:solidFill>
                <a:schemeClr val="bg1"/>
              </a:solidFill>
              <a:latin typeface="Eras Bold ITC" pitchFamily="34" charset="0"/>
            </a:rPr>
            <a:t>PROFESSIONALS</a:t>
          </a:r>
          <a:endParaRPr lang="en-US" sz="1400" dirty="0">
            <a:solidFill>
              <a:schemeClr val="bg1"/>
            </a:solidFill>
            <a:latin typeface="Eras Bold ITC" pitchFamily="34" charset="0"/>
          </a:endParaRPr>
        </a:p>
      </dgm:t>
    </dgm:pt>
    <dgm:pt modelId="{9534DD4A-8AE4-4558-8BCB-C8F16DE7F9DC}" type="parTrans" cxnId="{7EB656B8-34DE-4C97-A244-4C5C4A2F76E3}">
      <dgm:prSet/>
      <dgm:spPr/>
      <dgm:t>
        <a:bodyPr/>
        <a:lstStyle/>
        <a:p>
          <a:endParaRPr lang="en-US"/>
        </a:p>
      </dgm:t>
    </dgm:pt>
    <dgm:pt modelId="{C6BCC830-5BD7-47B0-A4A0-6C03DE0AB1A5}" type="sibTrans" cxnId="{7EB656B8-34DE-4C97-A244-4C5C4A2F76E3}">
      <dgm:prSet/>
      <dgm:spPr/>
      <dgm:t>
        <a:bodyPr/>
        <a:lstStyle/>
        <a:p>
          <a:endParaRPr lang="en-US"/>
        </a:p>
      </dgm:t>
    </dgm:pt>
    <dgm:pt modelId="{1B19C64C-4992-4A03-A631-E6EF57C9FE6B}">
      <dgm:prSet phldrT="[Text]"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en-US" sz="1400" dirty="0" smtClean="0">
              <a:solidFill>
                <a:schemeClr val="bg1"/>
              </a:solidFill>
              <a:latin typeface="Eras Bold ITC" pitchFamily="34" charset="0"/>
            </a:rPr>
            <a:t>ARTISANS</a:t>
          </a:r>
          <a:endParaRPr lang="en-US" sz="1400" dirty="0">
            <a:solidFill>
              <a:schemeClr val="bg1"/>
            </a:solidFill>
            <a:latin typeface="Eras Bold ITC" pitchFamily="34" charset="0"/>
          </a:endParaRPr>
        </a:p>
      </dgm:t>
    </dgm:pt>
    <dgm:pt modelId="{CAECC57D-7243-4BCA-8EF7-46A759F00E00}" type="parTrans" cxnId="{75210ED2-F96C-4C29-BF09-09F245348682}">
      <dgm:prSet/>
      <dgm:spPr/>
      <dgm:t>
        <a:bodyPr/>
        <a:lstStyle/>
        <a:p>
          <a:endParaRPr lang="en-US"/>
        </a:p>
      </dgm:t>
    </dgm:pt>
    <dgm:pt modelId="{12EE652F-7B90-4647-92C6-B24EB2E6EC1D}" type="sibTrans" cxnId="{75210ED2-F96C-4C29-BF09-09F245348682}">
      <dgm:prSet/>
      <dgm:spPr/>
      <dgm:t>
        <a:bodyPr/>
        <a:lstStyle/>
        <a:p>
          <a:endParaRPr lang="en-US"/>
        </a:p>
      </dgm:t>
    </dgm:pt>
    <dgm:pt modelId="{B0136C5F-1B6B-4639-9DA0-18D960329BD0}">
      <dgm:prSet phldrT="[Text]"/>
      <dgm:spPr>
        <a:solidFill>
          <a:srgbClr val="C00000"/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EDUCATION</a:t>
          </a:r>
          <a:endParaRPr lang="en-US" b="1" dirty="0">
            <a:solidFill>
              <a:schemeClr val="bg1"/>
            </a:solidFill>
          </a:endParaRPr>
        </a:p>
      </dgm:t>
    </dgm:pt>
    <dgm:pt modelId="{5D6FBE30-ADE6-4386-8599-B89E52BF047F}" type="parTrans" cxnId="{1C7097AC-5F45-4E94-9652-6166623EF10F}">
      <dgm:prSet/>
      <dgm:spPr/>
      <dgm:t>
        <a:bodyPr/>
        <a:lstStyle/>
        <a:p>
          <a:endParaRPr lang="en-US"/>
        </a:p>
      </dgm:t>
    </dgm:pt>
    <dgm:pt modelId="{5941E32F-AFE3-48E5-ACCA-306B1D33B15F}" type="sibTrans" cxnId="{1C7097AC-5F45-4E94-9652-6166623EF10F}">
      <dgm:prSet/>
      <dgm:spPr/>
      <dgm:t>
        <a:bodyPr/>
        <a:lstStyle/>
        <a:p>
          <a:endParaRPr lang="en-US"/>
        </a:p>
      </dgm:t>
    </dgm:pt>
    <dgm:pt modelId="{8E773396-569E-48C3-B957-6F8E1C934FA1}">
      <dgm:prSet phldrT="[Text]"/>
      <dgm:spPr>
        <a:solidFill>
          <a:srgbClr val="C00000"/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RESEARCH</a:t>
          </a:r>
          <a:endParaRPr lang="en-US" b="1" dirty="0">
            <a:solidFill>
              <a:schemeClr val="bg1"/>
            </a:solidFill>
          </a:endParaRPr>
        </a:p>
      </dgm:t>
    </dgm:pt>
    <dgm:pt modelId="{23628F55-E7FD-4E84-B89D-2FD589F86833}" type="parTrans" cxnId="{939B4909-00AE-4C45-811C-2F75A0486B9A}">
      <dgm:prSet/>
      <dgm:spPr/>
      <dgm:t>
        <a:bodyPr/>
        <a:lstStyle/>
        <a:p>
          <a:endParaRPr lang="en-US"/>
        </a:p>
      </dgm:t>
    </dgm:pt>
    <dgm:pt modelId="{0F89FDA2-C948-465F-A485-6B8D89ED6DDC}" type="sibTrans" cxnId="{939B4909-00AE-4C45-811C-2F75A0486B9A}">
      <dgm:prSet/>
      <dgm:spPr/>
      <dgm:t>
        <a:bodyPr/>
        <a:lstStyle/>
        <a:p>
          <a:endParaRPr lang="en-US"/>
        </a:p>
      </dgm:t>
    </dgm:pt>
    <dgm:pt modelId="{28E4FB81-40C2-46DC-8307-15538AF47829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sz="1400" dirty="0" smtClean="0">
              <a:solidFill>
                <a:schemeClr val="bg1"/>
              </a:solidFill>
              <a:latin typeface="Eras Bold ITC" pitchFamily="34" charset="0"/>
            </a:rPr>
            <a:t>    </a:t>
          </a:r>
          <a:r>
            <a:rPr lang="en-US" sz="1400" dirty="0" err="1" smtClean="0">
              <a:solidFill>
                <a:schemeClr val="bg1"/>
              </a:solidFill>
              <a:latin typeface="Eras Bold ITC" pitchFamily="34" charset="0"/>
            </a:rPr>
            <a:t>iNCUBATORS</a:t>
          </a:r>
          <a:endParaRPr lang="en-US" sz="1400" dirty="0">
            <a:solidFill>
              <a:schemeClr val="bg1"/>
            </a:solidFill>
            <a:latin typeface="Eras Bold ITC" pitchFamily="34" charset="0"/>
          </a:endParaRPr>
        </a:p>
      </dgm:t>
    </dgm:pt>
    <dgm:pt modelId="{95603D61-58F3-4480-AF4E-2D15AA2B09AE}" type="parTrans" cxnId="{A40B3CD6-9886-4751-AAFB-C42EAA1A3495}">
      <dgm:prSet/>
      <dgm:spPr/>
      <dgm:t>
        <a:bodyPr/>
        <a:lstStyle/>
        <a:p>
          <a:endParaRPr lang="en-US"/>
        </a:p>
      </dgm:t>
    </dgm:pt>
    <dgm:pt modelId="{EAC1F2A7-EFB5-4848-971E-0FDDD4CF7F2F}" type="sibTrans" cxnId="{A40B3CD6-9886-4751-AAFB-C42EAA1A3495}">
      <dgm:prSet/>
      <dgm:spPr/>
      <dgm:t>
        <a:bodyPr/>
        <a:lstStyle/>
        <a:p>
          <a:endParaRPr lang="en-US"/>
        </a:p>
      </dgm:t>
    </dgm:pt>
    <dgm:pt modelId="{74C909A0-E657-4E15-A1EF-1FC4B1555B91}" type="pres">
      <dgm:prSet presAssocID="{773A96CD-3E9F-4F76-8CEA-D2194DA4E72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430789-BB96-4E61-8194-3790DD8644E8}" type="pres">
      <dgm:prSet presAssocID="{773A96CD-3E9F-4F76-8CEA-D2194DA4E725}" presName="children" presStyleCnt="0"/>
      <dgm:spPr/>
    </dgm:pt>
    <dgm:pt modelId="{7F429466-2D85-4E03-96C1-DFAC02986042}" type="pres">
      <dgm:prSet presAssocID="{773A96CD-3E9F-4F76-8CEA-D2194DA4E725}" presName="child1group" presStyleCnt="0"/>
      <dgm:spPr/>
    </dgm:pt>
    <dgm:pt modelId="{D203E487-FEC2-466F-A39D-06BDBD410015}" type="pres">
      <dgm:prSet presAssocID="{773A96CD-3E9F-4F76-8CEA-D2194DA4E725}" presName="child1" presStyleLbl="bgAcc1" presStyleIdx="0" presStyleCnt="4" custScaleX="160729" custLinFactNeighborX="1532" custLinFactNeighborY="2063"/>
      <dgm:spPr/>
      <dgm:t>
        <a:bodyPr/>
        <a:lstStyle/>
        <a:p>
          <a:endParaRPr lang="en-US"/>
        </a:p>
      </dgm:t>
    </dgm:pt>
    <dgm:pt modelId="{BB0F320B-B59D-4885-A95B-06434F6091C9}" type="pres">
      <dgm:prSet presAssocID="{773A96CD-3E9F-4F76-8CEA-D2194DA4E725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2E7386-742C-4A6E-AC97-28511DC836B3}" type="pres">
      <dgm:prSet presAssocID="{773A96CD-3E9F-4F76-8CEA-D2194DA4E725}" presName="child2group" presStyleCnt="0"/>
      <dgm:spPr/>
    </dgm:pt>
    <dgm:pt modelId="{5F0EAC99-4E00-4A78-942C-297554305E7A}" type="pres">
      <dgm:prSet presAssocID="{773A96CD-3E9F-4F76-8CEA-D2194DA4E725}" presName="child2" presStyleLbl="bgAcc1" presStyleIdx="1" presStyleCnt="4" custScaleX="165790" custLinFactNeighborX="32218" custLinFactNeighborY="-21708"/>
      <dgm:spPr/>
      <dgm:t>
        <a:bodyPr/>
        <a:lstStyle/>
        <a:p>
          <a:endParaRPr lang="en-US"/>
        </a:p>
      </dgm:t>
    </dgm:pt>
    <dgm:pt modelId="{C79F19A4-7823-4A04-A7B8-5A24ABC5EC69}" type="pres">
      <dgm:prSet presAssocID="{773A96CD-3E9F-4F76-8CEA-D2194DA4E725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3542E9-93A5-4768-98A9-C970781668AC}" type="pres">
      <dgm:prSet presAssocID="{773A96CD-3E9F-4F76-8CEA-D2194DA4E725}" presName="child3group" presStyleCnt="0"/>
      <dgm:spPr/>
    </dgm:pt>
    <dgm:pt modelId="{5E8818EA-F996-4BA2-87A0-DF3D35E7D939}" type="pres">
      <dgm:prSet presAssocID="{773A96CD-3E9F-4F76-8CEA-D2194DA4E725}" presName="child3" presStyleLbl="bgAcc1" presStyleIdx="2" presStyleCnt="4" custScaleX="165688" custScaleY="117128" custLinFactNeighborX="51" custLinFactNeighborY="8203"/>
      <dgm:spPr/>
      <dgm:t>
        <a:bodyPr/>
        <a:lstStyle/>
        <a:p>
          <a:endParaRPr lang="en-US"/>
        </a:p>
      </dgm:t>
    </dgm:pt>
    <dgm:pt modelId="{1FF1F2C9-9113-4C20-99C9-253A8E1D19A2}" type="pres">
      <dgm:prSet presAssocID="{773A96CD-3E9F-4F76-8CEA-D2194DA4E725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99529F-99D0-4674-B2A0-B384A2522E9C}" type="pres">
      <dgm:prSet presAssocID="{773A96CD-3E9F-4F76-8CEA-D2194DA4E725}" presName="child4group" presStyleCnt="0"/>
      <dgm:spPr/>
    </dgm:pt>
    <dgm:pt modelId="{65066923-7B5B-47D7-AF32-6D245F4E24EC}" type="pres">
      <dgm:prSet presAssocID="{773A96CD-3E9F-4F76-8CEA-D2194DA4E725}" presName="child4" presStyleLbl="bgAcc1" presStyleIdx="3" presStyleCnt="4" custScaleX="165364" custLinFactNeighborY="4520"/>
      <dgm:spPr/>
      <dgm:t>
        <a:bodyPr/>
        <a:lstStyle/>
        <a:p>
          <a:endParaRPr lang="en-US"/>
        </a:p>
      </dgm:t>
    </dgm:pt>
    <dgm:pt modelId="{3C0D7341-425E-4ECE-B103-BCF4CD9F3949}" type="pres">
      <dgm:prSet presAssocID="{773A96CD-3E9F-4F76-8CEA-D2194DA4E725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E99151-D5E4-4937-868B-8C0A2E7B8BD9}" type="pres">
      <dgm:prSet presAssocID="{773A96CD-3E9F-4F76-8CEA-D2194DA4E725}" presName="childPlaceholder" presStyleCnt="0"/>
      <dgm:spPr/>
    </dgm:pt>
    <dgm:pt modelId="{51C872C6-D7C5-4DBB-90F5-A4D5695292C3}" type="pres">
      <dgm:prSet presAssocID="{773A96CD-3E9F-4F76-8CEA-D2194DA4E725}" presName="circle" presStyleCnt="0"/>
      <dgm:spPr/>
    </dgm:pt>
    <dgm:pt modelId="{B2D979FF-3C8A-4EE5-8752-7DDD35D7804B}" type="pres">
      <dgm:prSet presAssocID="{773A96CD-3E9F-4F76-8CEA-D2194DA4E725}" presName="quadrant1" presStyleLbl="node1" presStyleIdx="0" presStyleCnt="4" custLinFactNeighborX="-11876" custLinFactNeighborY="-161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7F2A85-6E80-4F22-B65E-C0DB49F88539}" type="pres">
      <dgm:prSet presAssocID="{773A96CD-3E9F-4F76-8CEA-D2194DA4E725}" presName="quadrant2" presStyleLbl="node1" presStyleIdx="1" presStyleCnt="4" custLinFactNeighborX="-15485" custLinFactNeighborY="-242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CDFB6E-E5F3-457A-8478-32381F412887}" type="pres">
      <dgm:prSet presAssocID="{773A96CD-3E9F-4F76-8CEA-D2194DA4E725}" presName="quadrant3" presStyleLbl="node1" presStyleIdx="2" presStyleCnt="4" custLinFactNeighborX="-15485" custLinFactNeighborY="-62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599FF5-19CD-48D9-A5AF-3E50F4D20BF5}" type="pres">
      <dgm:prSet presAssocID="{773A96CD-3E9F-4F76-8CEA-D2194DA4E725}" presName="quadrant4" presStyleLbl="node1" presStyleIdx="3" presStyleCnt="4" custLinFactNeighborX="-7484" custLinFactNeighborY="-84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F76BCB-D53E-4390-8917-73AE93AC6D77}" type="pres">
      <dgm:prSet presAssocID="{773A96CD-3E9F-4F76-8CEA-D2194DA4E725}" presName="quadrantPlaceholder" presStyleCnt="0"/>
      <dgm:spPr/>
    </dgm:pt>
    <dgm:pt modelId="{5D5D755F-6CFE-48B2-8196-62BFFC4323EC}" type="pres">
      <dgm:prSet presAssocID="{773A96CD-3E9F-4F76-8CEA-D2194DA4E725}" presName="center1" presStyleLbl="fgShp" presStyleIdx="0" presStyleCnt="2"/>
      <dgm:spPr/>
    </dgm:pt>
    <dgm:pt modelId="{8B800C54-F37F-42EB-89A2-B3AD49E0CEE8}" type="pres">
      <dgm:prSet presAssocID="{773A96CD-3E9F-4F76-8CEA-D2194DA4E725}" presName="center2" presStyleLbl="fgShp" presStyleIdx="1" presStyleCnt="2" custLinFactNeighborX="-39039"/>
      <dgm:spPr/>
    </dgm:pt>
  </dgm:ptLst>
  <dgm:cxnLst>
    <dgm:cxn modelId="{E351F652-508B-7F43-BA81-709A5A0AADA4}" type="presOf" srcId="{8E773396-569E-48C3-B957-6F8E1C934FA1}" destId="{65066923-7B5B-47D7-AF32-6D245F4E24EC}" srcOrd="0" destOrd="2" presId="urn:microsoft.com/office/officeart/2005/8/layout/cycle4"/>
    <dgm:cxn modelId="{9BF21567-6AB7-4D61-AB76-B44DD9970F8B}" srcId="{19C29A01-4DC0-4121-8032-39BCA9620E50}" destId="{A50BC4B2-7F89-4B58-AFCA-5B1966C8B8AB}" srcOrd="2" destOrd="0" parTransId="{308BF8EE-FE1E-4E1A-AA15-082FC734270F}" sibTransId="{C93033EA-CC62-4273-A497-22C8A8DFF5E2}"/>
    <dgm:cxn modelId="{F4AB77AA-3F2D-FA45-A6FF-6A58C61705F9}" type="presOf" srcId="{1B19C64C-4992-4A03-A631-E6EF57C9FE6B}" destId="{BB0F320B-B59D-4885-A95B-06434F6091C9}" srcOrd="1" destOrd="3" presId="urn:microsoft.com/office/officeart/2005/8/layout/cycle4"/>
    <dgm:cxn modelId="{FA663710-3061-7345-8AD1-3D336E5A8561}" type="presOf" srcId="{19C29A01-4DC0-4121-8032-39BCA9620E50}" destId="{38CDFB6E-E5F3-457A-8478-32381F412887}" srcOrd="0" destOrd="0" presId="urn:microsoft.com/office/officeart/2005/8/layout/cycle4"/>
    <dgm:cxn modelId="{AB9D65B8-FC58-8A4A-8F26-EED240DF21AA}" type="presOf" srcId="{2E528FEC-A7F3-4A8D-87A5-E7917ACDEA35}" destId="{C79F19A4-7823-4A04-A7B8-5A24ABC5EC69}" srcOrd="1" destOrd="0" presId="urn:microsoft.com/office/officeart/2005/8/layout/cycle4"/>
    <dgm:cxn modelId="{D3685BE4-EF10-4938-AD00-15DE5082F58E}" srcId="{773A96CD-3E9F-4F76-8CEA-D2194DA4E725}" destId="{19C29A01-4DC0-4121-8032-39BCA9620E50}" srcOrd="2" destOrd="0" parTransId="{CEA6B865-F334-4F3F-A074-B26A22364C0A}" sibTransId="{DEB742AA-A9DC-4E51-8826-91F556D1C154}"/>
    <dgm:cxn modelId="{14009D78-F348-2F4B-9393-A97C78D9BA64}" type="presOf" srcId="{97734C17-0708-4F1F-AE4F-E4B6C6056710}" destId="{B2D979FF-3C8A-4EE5-8752-7DDD35D7804B}" srcOrd="0" destOrd="0" presId="urn:microsoft.com/office/officeart/2005/8/layout/cycle4"/>
    <dgm:cxn modelId="{CD2DFB35-1699-154D-ADFD-841A7661597F}" type="presOf" srcId="{A0F0F501-A1DF-401F-ACA0-4EC5471B3DBC}" destId="{1FF1F2C9-9113-4C20-99C9-253A8E1D19A2}" srcOrd="1" destOrd="1" presId="urn:microsoft.com/office/officeart/2005/8/layout/cycle4"/>
    <dgm:cxn modelId="{19ED236C-4C80-45F6-919A-CECF68FF7654}" srcId="{D68867AD-DA72-4277-9294-F7D1734F6FFE}" destId="{00187CB1-2486-478F-B17C-C9EAA1C71419}" srcOrd="0" destOrd="0" parTransId="{57EDDC9F-293A-40CE-8FE3-309719139506}" sibTransId="{FB94D3FE-92C1-45A7-96C9-4B3BDFA11993}"/>
    <dgm:cxn modelId="{DF419F03-E9B6-CE4C-B3FD-890F656FD460}" type="presOf" srcId="{FD0E827F-50A7-4B67-9162-77EB39E0C71B}" destId="{BB0F320B-B59D-4885-A95B-06434F6091C9}" srcOrd="1" destOrd="0" presId="urn:microsoft.com/office/officeart/2005/8/layout/cycle4"/>
    <dgm:cxn modelId="{14344E22-64F0-434C-9027-745FE97641A7}" type="presOf" srcId="{B0136C5F-1B6B-4639-9DA0-18D960329BD0}" destId="{65066923-7B5B-47D7-AF32-6D245F4E24EC}" srcOrd="0" destOrd="1" presId="urn:microsoft.com/office/officeart/2005/8/layout/cycle4"/>
    <dgm:cxn modelId="{3B2B9BF1-E517-A849-B2B4-B1CE113EE3D3}" type="presOf" srcId="{C46D5B7A-C61E-4782-8469-1229789AAD0E}" destId="{5F0EAC99-4E00-4A78-942C-297554305E7A}" srcOrd="0" destOrd="1" presId="urn:microsoft.com/office/officeart/2005/8/layout/cycle4"/>
    <dgm:cxn modelId="{DF9BB46E-61A0-4242-9671-01CCBD72BD7F}" type="presOf" srcId="{00187CB1-2486-478F-B17C-C9EAA1C71419}" destId="{3C0D7341-425E-4ECE-B103-BCF4CD9F3949}" srcOrd="1" destOrd="0" presId="urn:microsoft.com/office/officeart/2005/8/layout/cycle4"/>
    <dgm:cxn modelId="{9E861CFF-AE16-4D43-9F80-6E791BEA74C9}" type="presOf" srcId="{7FD18A5B-0FAF-41CA-9018-938C92921516}" destId="{1FF1F2C9-9113-4C20-99C9-253A8E1D19A2}" srcOrd="1" destOrd="0" presId="urn:microsoft.com/office/officeart/2005/8/layout/cycle4"/>
    <dgm:cxn modelId="{7EB656B8-34DE-4C97-A244-4C5C4A2F76E3}" srcId="{97734C17-0708-4F1F-AE4F-E4B6C6056710}" destId="{35F129E9-F963-4E5B-B5F2-EE55906DC758}" srcOrd="2" destOrd="0" parTransId="{9534DD4A-8AE4-4558-8BCB-C8F16DE7F9DC}" sibTransId="{C6BCC830-5BD7-47B0-A4A0-6C03DE0AB1A5}"/>
    <dgm:cxn modelId="{13C886E6-C1F4-3B43-BC9A-17993ED9CEC3}" type="presOf" srcId="{35F129E9-F963-4E5B-B5F2-EE55906DC758}" destId="{BB0F320B-B59D-4885-A95B-06434F6091C9}" srcOrd="1" destOrd="2" presId="urn:microsoft.com/office/officeart/2005/8/layout/cycle4"/>
    <dgm:cxn modelId="{01590110-9FA8-4971-942B-368ABE302AF0}" srcId="{773A96CD-3E9F-4F76-8CEA-D2194DA4E725}" destId="{173263B2-35F3-48BA-A3D8-DE216A4963E0}" srcOrd="1" destOrd="0" parTransId="{BFC9C04D-1579-41E0-9193-A98F1C6E8197}" sibTransId="{DF2220D9-FDC5-4DD4-8D6E-AFF022DE0431}"/>
    <dgm:cxn modelId="{75210ED2-F96C-4C29-BF09-09F245348682}" srcId="{97734C17-0708-4F1F-AE4F-E4B6C6056710}" destId="{1B19C64C-4992-4A03-A631-E6EF57C9FE6B}" srcOrd="3" destOrd="0" parTransId="{CAECC57D-7243-4BCA-8EF7-46A759F00E00}" sibTransId="{12EE652F-7B90-4647-92C6-B24EB2E6EC1D}"/>
    <dgm:cxn modelId="{78BF3290-AD41-47E3-AB38-E1E658FEB9D4}" srcId="{173263B2-35F3-48BA-A3D8-DE216A4963E0}" destId="{C46D5B7A-C61E-4782-8469-1229789AAD0E}" srcOrd="1" destOrd="0" parTransId="{ECF13119-F87A-436D-B0B4-D04AE7406FD5}" sibTransId="{567330A0-4707-4D3F-9C8B-A99D08DDB812}"/>
    <dgm:cxn modelId="{56069959-F0FD-C747-9098-5DAF8ACE1051}" type="presOf" srcId="{7FD18A5B-0FAF-41CA-9018-938C92921516}" destId="{5E8818EA-F996-4BA2-87A0-DF3D35E7D939}" srcOrd="0" destOrd="0" presId="urn:microsoft.com/office/officeart/2005/8/layout/cycle4"/>
    <dgm:cxn modelId="{34F49946-9CB1-4E13-983D-571B0A6ED5C3}" srcId="{773A96CD-3E9F-4F76-8CEA-D2194DA4E725}" destId="{D68867AD-DA72-4277-9294-F7D1734F6FFE}" srcOrd="3" destOrd="0" parTransId="{A1A85FDC-ED82-45AC-8670-B6F9F50F474E}" sibTransId="{C9705BB2-CAFB-4CE6-B93E-F245DEBF775D}"/>
    <dgm:cxn modelId="{1C7097AC-5F45-4E94-9652-6166623EF10F}" srcId="{D68867AD-DA72-4277-9294-F7D1734F6FFE}" destId="{B0136C5F-1B6B-4639-9DA0-18D960329BD0}" srcOrd="1" destOrd="0" parTransId="{5D6FBE30-ADE6-4386-8599-B89E52BF047F}" sibTransId="{5941E32F-AFE3-48E5-ACCA-306B1D33B15F}"/>
    <dgm:cxn modelId="{AD973CF4-F6B3-534B-878F-37886C23B783}" type="presOf" srcId="{8E773396-569E-48C3-B957-6F8E1C934FA1}" destId="{3C0D7341-425E-4ECE-B103-BCF4CD9F3949}" srcOrd="1" destOrd="2" presId="urn:microsoft.com/office/officeart/2005/8/layout/cycle4"/>
    <dgm:cxn modelId="{80F43EDA-D920-47E6-8D45-8146C58526FF}" srcId="{97734C17-0708-4F1F-AE4F-E4B6C6056710}" destId="{AD741A08-DC71-43BE-8A44-EB3C20C58121}" srcOrd="1" destOrd="0" parTransId="{9A4CB5B3-FC9C-4EE4-BF1A-2A844D7B4AC5}" sibTransId="{1409AA39-15CC-4A12-8C65-BD8CE624BC11}"/>
    <dgm:cxn modelId="{799BC3D5-E330-E541-8A40-779C14B254D9}" type="presOf" srcId="{FD0E827F-50A7-4B67-9162-77EB39E0C71B}" destId="{D203E487-FEC2-466F-A39D-06BDBD410015}" srcOrd="0" destOrd="0" presId="urn:microsoft.com/office/officeart/2005/8/layout/cycle4"/>
    <dgm:cxn modelId="{C28C793A-D556-0C44-B062-2373579DFF23}" type="presOf" srcId="{2E528FEC-A7F3-4A8D-87A5-E7917ACDEA35}" destId="{5F0EAC99-4E00-4A78-942C-297554305E7A}" srcOrd="0" destOrd="0" presId="urn:microsoft.com/office/officeart/2005/8/layout/cycle4"/>
    <dgm:cxn modelId="{44B724AD-997C-4570-992F-73794EF7DB6B}" srcId="{773A96CD-3E9F-4F76-8CEA-D2194DA4E725}" destId="{97734C17-0708-4F1F-AE4F-E4B6C6056710}" srcOrd="0" destOrd="0" parTransId="{DA7A2AC4-AFB4-47B8-9AEF-BD3BD5A0BC85}" sibTransId="{68F26CFA-8340-4E81-8C71-9D92B4C093D9}"/>
    <dgm:cxn modelId="{A648F9DC-5CEF-4728-A87A-C883E57BF5CF}" srcId="{19C29A01-4DC0-4121-8032-39BCA9620E50}" destId="{7FD18A5B-0FAF-41CA-9018-938C92921516}" srcOrd="0" destOrd="0" parTransId="{8CA6B5C9-4CB6-460A-B13C-C644AB9CDA55}" sibTransId="{89295B93-C8E8-4E3A-B687-143773573191}"/>
    <dgm:cxn modelId="{9465612E-8910-47CE-87AD-66DA4FD7855C}" srcId="{173263B2-35F3-48BA-A3D8-DE216A4963E0}" destId="{2E528FEC-A7F3-4A8D-87A5-E7917ACDEA35}" srcOrd="0" destOrd="0" parTransId="{1A04671D-C792-4178-B09E-2BE86B059B1C}" sibTransId="{01522DE4-FC55-4462-9997-942CD4533E6C}"/>
    <dgm:cxn modelId="{E9758037-B363-194C-B790-A0ACD7C1BE01}" type="presOf" srcId="{C7179593-6665-44A2-9F67-999B6C669C79}" destId="{5F0EAC99-4E00-4A78-942C-297554305E7A}" srcOrd="0" destOrd="2" presId="urn:microsoft.com/office/officeart/2005/8/layout/cycle4"/>
    <dgm:cxn modelId="{45765C6C-3A0C-C543-BB34-1D4CF77C7999}" type="presOf" srcId="{28E4FB81-40C2-46DC-8307-15538AF47829}" destId="{5F0EAC99-4E00-4A78-942C-297554305E7A}" srcOrd="0" destOrd="3" presId="urn:microsoft.com/office/officeart/2005/8/layout/cycle4"/>
    <dgm:cxn modelId="{0FF61E7F-AB16-9541-B499-D65273284C29}" type="presOf" srcId="{A50BC4B2-7F89-4B58-AFCA-5B1966C8B8AB}" destId="{1FF1F2C9-9113-4C20-99C9-253A8E1D19A2}" srcOrd="1" destOrd="2" presId="urn:microsoft.com/office/officeart/2005/8/layout/cycle4"/>
    <dgm:cxn modelId="{07A9F20E-6AD0-F24D-BA64-E44C86ADAA7C}" type="presOf" srcId="{28E4FB81-40C2-46DC-8307-15538AF47829}" destId="{C79F19A4-7823-4A04-A7B8-5A24ABC5EC69}" srcOrd="1" destOrd="3" presId="urn:microsoft.com/office/officeart/2005/8/layout/cycle4"/>
    <dgm:cxn modelId="{851B874D-6F4E-DB4E-BACA-85060B7AA13F}" type="presOf" srcId="{1B19C64C-4992-4A03-A631-E6EF57C9FE6B}" destId="{D203E487-FEC2-466F-A39D-06BDBD410015}" srcOrd="0" destOrd="3" presId="urn:microsoft.com/office/officeart/2005/8/layout/cycle4"/>
    <dgm:cxn modelId="{B25662E7-DB54-9A40-9446-1976F07B5127}" type="presOf" srcId="{C46D5B7A-C61E-4782-8469-1229789AAD0E}" destId="{C79F19A4-7823-4A04-A7B8-5A24ABC5EC69}" srcOrd="1" destOrd="1" presId="urn:microsoft.com/office/officeart/2005/8/layout/cycle4"/>
    <dgm:cxn modelId="{EECDAC64-6233-4042-9F97-9CE75A1107EA}" type="presOf" srcId="{A0F0F501-A1DF-401F-ACA0-4EC5471B3DBC}" destId="{5E8818EA-F996-4BA2-87A0-DF3D35E7D939}" srcOrd="0" destOrd="1" presId="urn:microsoft.com/office/officeart/2005/8/layout/cycle4"/>
    <dgm:cxn modelId="{CF38BE51-8E12-1844-A8BC-CAB6C2CF7E63}" type="presOf" srcId="{00187CB1-2486-478F-B17C-C9EAA1C71419}" destId="{65066923-7B5B-47D7-AF32-6D245F4E24EC}" srcOrd="0" destOrd="0" presId="urn:microsoft.com/office/officeart/2005/8/layout/cycle4"/>
    <dgm:cxn modelId="{E8C42A69-F5B2-5D40-B29F-2F672C02FBC6}" type="presOf" srcId="{C7179593-6665-44A2-9F67-999B6C669C79}" destId="{C79F19A4-7823-4A04-A7B8-5A24ABC5EC69}" srcOrd="1" destOrd="2" presId="urn:microsoft.com/office/officeart/2005/8/layout/cycle4"/>
    <dgm:cxn modelId="{16BC9DC3-E048-0443-9EC9-E4553A97E85B}" type="presOf" srcId="{AD741A08-DC71-43BE-8A44-EB3C20C58121}" destId="{D203E487-FEC2-466F-A39D-06BDBD410015}" srcOrd="0" destOrd="1" presId="urn:microsoft.com/office/officeart/2005/8/layout/cycle4"/>
    <dgm:cxn modelId="{C68A40F4-B113-4579-AAAE-540031D5AB4E}" srcId="{97734C17-0708-4F1F-AE4F-E4B6C6056710}" destId="{FD0E827F-50A7-4B67-9162-77EB39E0C71B}" srcOrd="0" destOrd="0" parTransId="{A5E9D1E1-C2C6-4EAB-A8DF-73C703AD1161}" sibTransId="{399F538F-BA56-4BD1-B242-7ECE562D31F0}"/>
    <dgm:cxn modelId="{948023A1-5262-FE4B-88D5-E99A12A4D222}" type="presOf" srcId="{B0136C5F-1B6B-4639-9DA0-18D960329BD0}" destId="{3C0D7341-425E-4ECE-B103-BCF4CD9F3949}" srcOrd="1" destOrd="1" presId="urn:microsoft.com/office/officeart/2005/8/layout/cycle4"/>
    <dgm:cxn modelId="{A40B3CD6-9886-4751-AAFB-C42EAA1A3495}" srcId="{173263B2-35F3-48BA-A3D8-DE216A4963E0}" destId="{28E4FB81-40C2-46DC-8307-15538AF47829}" srcOrd="3" destOrd="0" parTransId="{95603D61-58F3-4480-AF4E-2D15AA2B09AE}" sibTransId="{EAC1F2A7-EFB5-4848-971E-0FDDD4CF7F2F}"/>
    <dgm:cxn modelId="{45D13D77-BC42-284B-AD07-5A85F51A480C}" type="presOf" srcId="{173263B2-35F3-48BA-A3D8-DE216A4963E0}" destId="{1D7F2A85-6E80-4F22-B65E-C0DB49F88539}" srcOrd="0" destOrd="0" presId="urn:microsoft.com/office/officeart/2005/8/layout/cycle4"/>
    <dgm:cxn modelId="{BC738A81-D362-8347-823E-154D490419D0}" type="presOf" srcId="{773A96CD-3E9F-4F76-8CEA-D2194DA4E725}" destId="{74C909A0-E657-4E15-A1EF-1FC4B1555B91}" srcOrd="0" destOrd="0" presId="urn:microsoft.com/office/officeart/2005/8/layout/cycle4"/>
    <dgm:cxn modelId="{B34E572D-4BE2-9642-B587-9DCCE60819BA}" type="presOf" srcId="{D68867AD-DA72-4277-9294-F7D1734F6FFE}" destId="{FA599FF5-19CD-48D9-A5AF-3E50F4D20BF5}" srcOrd="0" destOrd="0" presId="urn:microsoft.com/office/officeart/2005/8/layout/cycle4"/>
    <dgm:cxn modelId="{CFA20396-CAF6-492C-BFBE-D392B584E5D3}" srcId="{173263B2-35F3-48BA-A3D8-DE216A4963E0}" destId="{C7179593-6665-44A2-9F67-999B6C669C79}" srcOrd="2" destOrd="0" parTransId="{4A631014-0407-4016-AA0F-150D9CEDAD57}" sibTransId="{D197B084-7794-4E84-9EB8-C7DA652CED8C}"/>
    <dgm:cxn modelId="{7285627F-4223-8641-9444-F0ABFE24DA71}" type="presOf" srcId="{AD741A08-DC71-43BE-8A44-EB3C20C58121}" destId="{BB0F320B-B59D-4885-A95B-06434F6091C9}" srcOrd="1" destOrd="1" presId="urn:microsoft.com/office/officeart/2005/8/layout/cycle4"/>
    <dgm:cxn modelId="{0D6D76E4-EBF5-754C-954F-B4F5009633D3}" type="presOf" srcId="{A50BC4B2-7F89-4B58-AFCA-5B1966C8B8AB}" destId="{5E8818EA-F996-4BA2-87A0-DF3D35E7D939}" srcOrd="0" destOrd="2" presId="urn:microsoft.com/office/officeart/2005/8/layout/cycle4"/>
    <dgm:cxn modelId="{EAC2BE6D-21E1-4F96-B679-99BC5FFD1A3E}" srcId="{19C29A01-4DC0-4121-8032-39BCA9620E50}" destId="{A0F0F501-A1DF-401F-ACA0-4EC5471B3DBC}" srcOrd="1" destOrd="0" parTransId="{59439055-3F86-4A64-9E3C-2742CAC52C85}" sibTransId="{267297E4-E69A-46B8-AFB4-429623B449D1}"/>
    <dgm:cxn modelId="{481A8DBD-FAB3-B543-A3A3-CBD16AFB0381}" type="presOf" srcId="{35F129E9-F963-4E5B-B5F2-EE55906DC758}" destId="{D203E487-FEC2-466F-A39D-06BDBD410015}" srcOrd="0" destOrd="2" presId="urn:microsoft.com/office/officeart/2005/8/layout/cycle4"/>
    <dgm:cxn modelId="{939B4909-00AE-4C45-811C-2F75A0486B9A}" srcId="{D68867AD-DA72-4277-9294-F7D1734F6FFE}" destId="{8E773396-569E-48C3-B957-6F8E1C934FA1}" srcOrd="2" destOrd="0" parTransId="{23628F55-E7FD-4E84-B89D-2FD589F86833}" sibTransId="{0F89FDA2-C948-465F-A485-6B8D89ED6DDC}"/>
    <dgm:cxn modelId="{A3CFD746-692F-094C-9AC5-47EA7BEB55C5}" type="presParOf" srcId="{74C909A0-E657-4E15-A1EF-1FC4B1555B91}" destId="{60430789-BB96-4E61-8194-3790DD8644E8}" srcOrd="0" destOrd="0" presId="urn:microsoft.com/office/officeart/2005/8/layout/cycle4"/>
    <dgm:cxn modelId="{FADC2C4C-7BF7-1545-8D37-1ABC931D694C}" type="presParOf" srcId="{60430789-BB96-4E61-8194-3790DD8644E8}" destId="{7F429466-2D85-4E03-96C1-DFAC02986042}" srcOrd="0" destOrd="0" presId="urn:microsoft.com/office/officeart/2005/8/layout/cycle4"/>
    <dgm:cxn modelId="{D8DD0B3E-0553-184A-B462-F87CDCC1FDD3}" type="presParOf" srcId="{7F429466-2D85-4E03-96C1-DFAC02986042}" destId="{D203E487-FEC2-466F-A39D-06BDBD410015}" srcOrd="0" destOrd="0" presId="urn:microsoft.com/office/officeart/2005/8/layout/cycle4"/>
    <dgm:cxn modelId="{99434899-AE48-5143-8FD0-BBF2736A5F8C}" type="presParOf" srcId="{7F429466-2D85-4E03-96C1-DFAC02986042}" destId="{BB0F320B-B59D-4885-A95B-06434F6091C9}" srcOrd="1" destOrd="0" presId="urn:microsoft.com/office/officeart/2005/8/layout/cycle4"/>
    <dgm:cxn modelId="{4DD7993C-9689-B549-A64C-CE60CB95FD80}" type="presParOf" srcId="{60430789-BB96-4E61-8194-3790DD8644E8}" destId="{492E7386-742C-4A6E-AC97-28511DC836B3}" srcOrd="1" destOrd="0" presId="urn:microsoft.com/office/officeart/2005/8/layout/cycle4"/>
    <dgm:cxn modelId="{D510CAE4-A4D9-304E-BDD1-2626336837C7}" type="presParOf" srcId="{492E7386-742C-4A6E-AC97-28511DC836B3}" destId="{5F0EAC99-4E00-4A78-942C-297554305E7A}" srcOrd="0" destOrd="0" presId="urn:microsoft.com/office/officeart/2005/8/layout/cycle4"/>
    <dgm:cxn modelId="{86EDC3F7-030A-3C40-8AE3-225C678F491E}" type="presParOf" srcId="{492E7386-742C-4A6E-AC97-28511DC836B3}" destId="{C79F19A4-7823-4A04-A7B8-5A24ABC5EC69}" srcOrd="1" destOrd="0" presId="urn:microsoft.com/office/officeart/2005/8/layout/cycle4"/>
    <dgm:cxn modelId="{62BD63B2-1B1D-CB41-AA39-61D0D403C63C}" type="presParOf" srcId="{60430789-BB96-4E61-8194-3790DD8644E8}" destId="{E73542E9-93A5-4768-98A9-C970781668AC}" srcOrd="2" destOrd="0" presId="urn:microsoft.com/office/officeart/2005/8/layout/cycle4"/>
    <dgm:cxn modelId="{D72C6418-94E6-A24C-9E63-47A90EF981A0}" type="presParOf" srcId="{E73542E9-93A5-4768-98A9-C970781668AC}" destId="{5E8818EA-F996-4BA2-87A0-DF3D35E7D939}" srcOrd="0" destOrd="0" presId="urn:microsoft.com/office/officeart/2005/8/layout/cycle4"/>
    <dgm:cxn modelId="{7EEF54B9-4A86-B04D-815C-61F39029F4B6}" type="presParOf" srcId="{E73542E9-93A5-4768-98A9-C970781668AC}" destId="{1FF1F2C9-9113-4C20-99C9-253A8E1D19A2}" srcOrd="1" destOrd="0" presId="urn:microsoft.com/office/officeart/2005/8/layout/cycle4"/>
    <dgm:cxn modelId="{C6B5BF68-AA18-8E46-B421-F35BEE72D87F}" type="presParOf" srcId="{60430789-BB96-4E61-8194-3790DD8644E8}" destId="{1399529F-99D0-4674-B2A0-B384A2522E9C}" srcOrd="3" destOrd="0" presId="urn:microsoft.com/office/officeart/2005/8/layout/cycle4"/>
    <dgm:cxn modelId="{33C3BC21-1514-CA40-9C2A-26931D5C1A87}" type="presParOf" srcId="{1399529F-99D0-4674-B2A0-B384A2522E9C}" destId="{65066923-7B5B-47D7-AF32-6D245F4E24EC}" srcOrd="0" destOrd="0" presId="urn:microsoft.com/office/officeart/2005/8/layout/cycle4"/>
    <dgm:cxn modelId="{DBDBC719-254F-F744-A3F2-D908BBD5C52D}" type="presParOf" srcId="{1399529F-99D0-4674-B2A0-B384A2522E9C}" destId="{3C0D7341-425E-4ECE-B103-BCF4CD9F3949}" srcOrd="1" destOrd="0" presId="urn:microsoft.com/office/officeart/2005/8/layout/cycle4"/>
    <dgm:cxn modelId="{705F42EF-EBC3-2F4E-B1D9-47ADA4FA2D67}" type="presParOf" srcId="{60430789-BB96-4E61-8194-3790DD8644E8}" destId="{D1E99151-D5E4-4937-868B-8C0A2E7B8BD9}" srcOrd="4" destOrd="0" presId="urn:microsoft.com/office/officeart/2005/8/layout/cycle4"/>
    <dgm:cxn modelId="{C8309976-74C7-934B-9125-13A1965C76D2}" type="presParOf" srcId="{74C909A0-E657-4E15-A1EF-1FC4B1555B91}" destId="{51C872C6-D7C5-4DBB-90F5-A4D5695292C3}" srcOrd="1" destOrd="0" presId="urn:microsoft.com/office/officeart/2005/8/layout/cycle4"/>
    <dgm:cxn modelId="{40BA192A-D8B3-7B42-ABF8-C1CDADF91DBD}" type="presParOf" srcId="{51C872C6-D7C5-4DBB-90F5-A4D5695292C3}" destId="{B2D979FF-3C8A-4EE5-8752-7DDD35D7804B}" srcOrd="0" destOrd="0" presId="urn:microsoft.com/office/officeart/2005/8/layout/cycle4"/>
    <dgm:cxn modelId="{3F204F0E-FCBF-E344-9A74-7C16D79756FB}" type="presParOf" srcId="{51C872C6-D7C5-4DBB-90F5-A4D5695292C3}" destId="{1D7F2A85-6E80-4F22-B65E-C0DB49F88539}" srcOrd="1" destOrd="0" presId="urn:microsoft.com/office/officeart/2005/8/layout/cycle4"/>
    <dgm:cxn modelId="{68CDB00D-9CF8-414E-961D-E0B1A68C7E44}" type="presParOf" srcId="{51C872C6-D7C5-4DBB-90F5-A4D5695292C3}" destId="{38CDFB6E-E5F3-457A-8478-32381F412887}" srcOrd="2" destOrd="0" presId="urn:microsoft.com/office/officeart/2005/8/layout/cycle4"/>
    <dgm:cxn modelId="{5F25AE0B-6DE1-3E4E-B577-AD961F336C7F}" type="presParOf" srcId="{51C872C6-D7C5-4DBB-90F5-A4D5695292C3}" destId="{FA599FF5-19CD-48D9-A5AF-3E50F4D20BF5}" srcOrd="3" destOrd="0" presId="urn:microsoft.com/office/officeart/2005/8/layout/cycle4"/>
    <dgm:cxn modelId="{1728030D-CCFF-6843-8786-89678DAD6F81}" type="presParOf" srcId="{51C872C6-D7C5-4DBB-90F5-A4D5695292C3}" destId="{17F76BCB-D53E-4390-8917-73AE93AC6D77}" srcOrd="4" destOrd="0" presId="urn:microsoft.com/office/officeart/2005/8/layout/cycle4"/>
    <dgm:cxn modelId="{C5A6683C-69BE-8949-8130-207FD57D3D0B}" type="presParOf" srcId="{74C909A0-E657-4E15-A1EF-1FC4B1555B91}" destId="{5D5D755F-6CFE-48B2-8196-62BFFC4323EC}" srcOrd="2" destOrd="0" presId="urn:microsoft.com/office/officeart/2005/8/layout/cycle4"/>
    <dgm:cxn modelId="{B4D2F602-8C5A-0E4B-95AC-258BDE810E53}" type="presParOf" srcId="{74C909A0-E657-4E15-A1EF-1FC4B1555B91}" destId="{8B800C54-F37F-42EB-89A2-B3AD49E0CEE8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C52AF6-30FE-4A2F-A046-516C008EB566}" type="doc">
      <dgm:prSet loTypeId="urn:microsoft.com/office/officeart/2005/8/layout/pyramid4" loCatId="pyramid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19E4B9-7528-4495-B971-AFDDCBA1E038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  <a:latin typeface="Arial Rounded MT Bold" pitchFamily="34" charset="0"/>
            </a:rPr>
            <a:t>FUNDING PARNTERS</a:t>
          </a:r>
          <a:endParaRPr lang="en-US" b="1" dirty="0">
            <a:solidFill>
              <a:schemeClr val="bg1"/>
            </a:solidFill>
            <a:latin typeface="Arial Rounded MT Bold" pitchFamily="34" charset="0"/>
          </a:endParaRPr>
        </a:p>
      </dgm:t>
    </dgm:pt>
    <dgm:pt modelId="{DAA3602E-2CF8-48E0-901A-5186569731C8}" type="parTrans" cxnId="{5B2242F3-3E9E-43C4-A35E-F02B4F6073C0}">
      <dgm:prSet/>
      <dgm:spPr/>
      <dgm:t>
        <a:bodyPr/>
        <a:lstStyle/>
        <a:p>
          <a:endParaRPr lang="en-US"/>
        </a:p>
      </dgm:t>
    </dgm:pt>
    <dgm:pt modelId="{529328DB-6E16-4F14-B029-CF137A2213DD}" type="sibTrans" cxnId="{5B2242F3-3E9E-43C4-A35E-F02B4F6073C0}">
      <dgm:prSet/>
      <dgm:spPr/>
      <dgm:t>
        <a:bodyPr/>
        <a:lstStyle/>
        <a:p>
          <a:endParaRPr lang="en-US"/>
        </a:p>
      </dgm:t>
    </dgm:pt>
    <dgm:pt modelId="{83CEB6A0-58BE-49F9-BE7F-443D0398C089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200" b="1" dirty="0" smtClean="0">
              <a:solidFill>
                <a:schemeClr val="bg1"/>
              </a:solidFill>
              <a:latin typeface="Arial Rounded MT Bold" pitchFamily="34" charset="0"/>
            </a:rPr>
            <a:t>CURRICULA</a:t>
          </a:r>
        </a:p>
        <a:p>
          <a:r>
            <a:rPr lang="en-US" sz="1200" b="1" dirty="0" smtClean="0">
              <a:solidFill>
                <a:schemeClr val="bg1"/>
              </a:solidFill>
              <a:latin typeface="Arial Rounded MT Bold" pitchFamily="34" charset="0"/>
            </a:rPr>
            <a:t>DEVELOP</a:t>
          </a:r>
        </a:p>
      </dgm:t>
    </dgm:pt>
    <dgm:pt modelId="{9F6624BA-4FD6-49C5-91DC-FBA75241BAA3}" type="parTrans" cxnId="{7DA5AA8A-E91C-4C16-81F3-540BA759CC37}">
      <dgm:prSet/>
      <dgm:spPr/>
      <dgm:t>
        <a:bodyPr/>
        <a:lstStyle/>
        <a:p>
          <a:endParaRPr lang="en-US"/>
        </a:p>
      </dgm:t>
    </dgm:pt>
    <dgm:pt modelId="{6155DD9C-1343-4994-B830-08100E778D4C}" type="sibTrans" cxnId="{7DA5AA8A-E91C-4C16-81F3-540BA759CC37}">
      <dgm:prSet/>
      <dgm:spPr/>
      <dgm:t>
        <a:bodyPr/>
        <a:lstStyle/>
        <a:p>
          <a:endParaRPr lang="en-US"/>
        </a:p>
      </dgm:t>
    </dgm:pt>
    <dgm:pt modelId="{437ADE19-4700-475C-B0B3-F269E4935D81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 b="1" dirty="0" smtClean="0">
              <a:solidFill>
                <a:schemeClr val="bg1"/>
              </a:solidFill>
              <a:latin typeface="Arial Rounded MT Bold" pitchFamily="34" charset="0"/>
            </a:rPr>
            <a:t>COMMUNITY PARTNERS</a:t>
          </a:r>
          <a:endParaRPr lang="en-US" sz="1200" b="1" dirty="0">
            <a:solidFill>
              <a:schemeClr val="bg1"/>
            </a:solidFill>
            <a:latin typeface="Arial Rounded MT Bold" pitchFamily="34" charset="0"/>
          </a:endParaRPr>
        </a:p>
      </dgm:t>
    </dgm:pt>
    <dgm:pt modelId="{F13D5CAD-AA6A-4507-BBEC-AFA77079AD2D}" type="parTrans" cxnId="{5A393A10-9C24-4FD5-8017-9BF70EA8BC99}">
      <dgm:prSet/>
      <dgm:spPr/>
      <dgm:t>
        <a:bodyPr/>
        <a:lstStyle/>
        <a:p>
          <a:endParaRPr lang="en-US"/>
        </a:p>
      </dgm:t>
    </dgm:pt>
    <dgm:pt modelId="{E6B924C8-C55A-4383-8F63-44D52E49A952}" type="sibTrans" cxnId="{5A393A10-9C24-4FD5-8017-9BF70EA8BC99}">
      <dgm:prSet/>
      <dgm:spPr/>
      <dgm:t>
        <a:bodyPr/>
        <a:lstStyle/>
        <a:p>
          <a:endParaRPr lang="en-US"/>
        </a:p>
      </dgm:t>
    </dgm:pt>
    <dgm:pt modelId="{31373C46-0ED9-4B87-AF12-0D511D055352}">
      <dgm:prSet custT="1"/>
      <dgm:spPr>
        <a:solidFill>
          <a:srgbClr val="002060"/>
        </a:solidFill>
      </dgm:spPr>
      <dgm:t>
        <a:bodyPr/>
        <a:lstStyle/>
        <a:p>
          <a:r>
            <a:rPr lang="en-US" sz="1400" b="1" dirty="0" smtClean="0">
              <a:solidFill>
                <a:schemeClr val="bg1"/>
              </a:solidFill>
            </a:rPr>
            <a:t>PERSONNEL TRAINING</a:t>
          </a:r>
          <a:endParaRPr lang="en-US" sz="1400" b="1" dirty="0">
            <a:solidFill>
              <a:schemeClr val="bg1"/>
            </a:solidFill>
          </a:endParaRPr>
        </a:p>
      </dgm:t>
    </dgm:pt>
    <dgm:pt modelId="{5C87A926-0D01-4BD7-A440-F21A1176ED02}" type="parTrans" cxnId="{20103760-3A40-4B4E-BD30-6EAC71906823}">
      <dgm:prSet/>
      <dgm:spPr/>
      <dgm:t>
        <a:bodyPr/>
        <a:lstStyle/>
        <a:p>
          <a:endParaRPr lang="en-US"/>
        </a:p>
      </dgm:t>
    </dgm:pt>
    <dgm:pt modelId="{40FF3B5A-6898-4C8A-94A1-55687B9F87CF}" type="sibTrans" cxnId="{20103760-3A40-4B4E-BD30-6EAC71906823}">
      <dgm:prSet/>
      <dgm:spPr/>
      <dgm:t>
        <a:bodyPr/>
        <a:lstStyle/>
        <a:p>
          <a:endParaRPr lang="en-US"/>
        </a:p>
      </dgm:t>
    </dgm:pt>
    <dgm:pt modelId="{A76B0710-01EB-4D7B-BA0A-B16D878A3AEC}" type="pres">
      <dgm:prSet presAssocID="{6BC52AF6-30FE-4A2F-A046-516C008EB566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8C70B6-C1C3-41B8-A21C-3F1D6ABF7F05}" type="pres">
      <dgm:prSet presAssocID="{6BC52AF6-30FE-4A2F-A046-516C008EB566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DA4B8C-3D28-4CDC-8250-1DF3195336D3}" type="pres">
      <dgm:prSet presAssocID="{6BC52AF6-30FE-4A2F-A046-516C008EB566}" presName="triangle2" presStyleLbl="node1" presStyleIdx="1" presStyleCnt="4" custLinFactNeighborX="-1368" custLinFactNeighborY="12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E7F3DA-EBDA-4089-8277-3F7E4EDE96E7}" type="pres">
      <dgm:prSet presAssocID="{6BC52AF6-30FE-4A2F-A046-516C008EB566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9C2D18-D901-425B-AE5A-586E37544583}" type="pres">
      <dgm:prSet presAssocID="{6BC52AF6-30FE-4A2F-A046-516C008EB566}" presName="triangle4" presStyleLbl="node1" presStyleIdx="3" presStyleCnt="4" custLinFactNeighborY="12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2242F3-3E9E-43C4-A35E-F02B4F6073C0}" srcId="{6BC52AF6-30FE-4A2F-A046-516C008EB566}" destId="{3819E4B9-7528-4495-B971-AFDDCBA1E038}" srcOrd="0" destOrd="0" parTransId="{DAA3602E-2CF8-48E0-901A-5186569731C8}" sibTransId="{529328DB-6E16-4F14-B029-CF137A2213DD}"/>
    <dgm:cxn modelId="{3F3DDC73-A88E-6847-ADC6-5FECC360AFD2}" type="presOf" srcId="{83CEB6A0-58BE-49F9-BE7F-443D0398C089}" destId="{D6DA4B8C-3D28-4CDC-8250-1DF3195336D3}" srcOrd="0" destOrd="0" presId="urn:microsoft.com/office/officeart/2005/8/layout/pyramid4"/>
    <dgm:cxn modelId="{6AB8FEB7-4581-9142-8C95-BC4A0FEC0079}" type="presOf" srcId="{31373C46-0ED9-4B87-AF12-0D511D055352}" destId="{009C2D18-D901-425B-AE5A-586E37544583}" srcOrd="0" destOrd="0" presId="urn:microsoft.com/office/officeart/2005/8/layout/pyramid4"/>
    <dgm:cxn modelId="{D157DDB4-C5DF-9747-9C7B-2BF789202E42}" type="presOf" srcId="{6BC52AF6-30FE-4A2F-A046-516C008EB566}" destId="{A76B0710-01EB-4D7B-BA0A-B16D878A3AEC}" srcOrd="0" destOrd="0" presId="urn:microsoft.com/office/officeart/2005/8/layout/pyramid4"/>
    <dgm:cxn modelId="{7EF6ECE8-2FEA-F642-B231-1A3475329A91}" type="presOf" srcId="{3819E4B9-7528-4495-B971-AFDDCBA1E038}" destId="{008C70B6-C1C3-41B8-A21C-3F1D6ABF7F05}" srcOrd="0" destOrd="0" presId="urn:microsoft.com/office/officeart/2005/8/layout/pyramid4"/>
    <dgm:cxn modelId="{20103760-3A40-4B4E-BD30-6EAC71906823}" srcId="{6BC52AF6-30FE-4A2F-A046-516C008EB566}" destId="{31373C46-0ED9-4B87-AF12-0D511D055352}" srcOrd="3" destOrd="0" parTransId="{5C87A926-0D01-4BD7-A440-F21A1176ED02}" sibTransId="{40FF3B5A-6898-4C8A-94A1-55687B9F87CF}"/>
    <dgm:cxn modelId="{5A393A10-9C24-4FD5-8017-9BF70EA8BC99}" srcId="{6BC52AF6-30FE-4A2F-A046-516C008EB566}" destId="{437ADE19-4700-475C-B0B3-F269E4935D81}" srcOrd="2" destOrd="0" parTransId="{F13D5CAD-AA6A-4507-BBEC-AFA77079AD2D}" sibTransId="{E6B924C8-C55A-4383-8F63-44D52E49A952}"/>
    <dgm:cxn modelId="{21426510-716F-BE42-B722-4FE10F413513}" type="presOf" srcId="{437ADE19-4700-475C-B0B3-F269E4935D81}" destId="{DAE7F3DA-EBDA-4089-8277-3F7E4EDE96E7}" srcOrd="0" destOrd="0" presId="urn:microsoft.com/office/officeart/2005/8/layout/pyramid4"/>
    <dgm:cxn modelId="{7DA5AA8A-E91C-4C16-81F3-540BA759CC37}" srcId="{6BC52AF6-30FE-4A2F-A046-516C008EB566}" destId="{83CEB6A0-58BE-49F9-BE7F-443D0398C089}" srcOrd="1" destOrd="0" parTransId="{9F6624BA-4FD6-49C5-91DC-FBA75241BAA3}" sibTransId="{6155DD9C-1343-4994-B830-08100E778D4C}"/>
    <dgm:cxn modelId="{781B33F9-54AA-D342-9787-7FD5852156AC}" type="presParOf" srcId="{A76B0710-01EB-4D7B-BA0A-B16D878A3AEC}" destId="{008C70B6-C1C3-41B8-A21C-3F1D6ABF7F05}" srcOrd="0" destOrd="0" presId="urn:microsoft.com/office/officeart/2005/8/layout/pyramid4"/>
    <dgm:cxn modelId="{7E0A833D-3591-C34F-94ED-D5235F059F6F}" type="presParOf" srcId="{A76B0710-01EB-4D7B-BA0A-B16D878A3AEC}" destId="{D6DA4B8C-3D28-4CDC-8250-1DF3195336D3}" srcOrd="1" destOrd="0" presId="urn:microsoft.com/office/officeart/2005/8/layout/pyramid4"/>
    <dgm:cxn modelId="{B9E48CD8-4C1D-A645-BA6A-37DCC98FB599}" type="presParOf" srcId="{A76B0710-01EB-4D7B-BA0A-B16D878A3AEC}" destId="{DAE7F3DA-EBDA-4089-8277-3F7E4EDE96E7}" srcOrd="2" destOrd="0" presId="urn:microsoft.com/office/officeart/2005/8/layout/pyramid4"/>
    <dgm:cxn modelId="{B81FC44C-CD91-B340-9AB2-3C41BD7E92D5}" type="presParOf" srcId="{A76B0710-01EB-4D7B-BA0A-B16D878A3AEC}" destId="{009C2D18-D901-425B-AE5A-586E37544583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818EA-F996-4BA2-87A0-DF3D35E7D939}">
      <dsp:nvSpPr>
        <dsp:cNvPr id="0" name=""/>
        <dsp:cNvSpPr/>
      </dsp:nvSpPr>
      <dsp:spPr>
        <a:xfrm>
          <a:off x="3020850" y="2588555"/>
          <a:ext cx="3279797" cy="1501895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chemeClr val="bg1"/>
              </a:solidFill>
              <a:latin typeface="Eras Bold ITC" pitchFamily="34" charset="0"/>
            </a:rPr>
            <a:t>COLLEGE</a:t>
          </a:r>
          <a:r>
            <a:rPr lang="en-US" sz="1400" kern="1200" dirty="0" smtClean="0">
              <a:latin typeface="Eras Bold ITC" pitchFamily="34" charset="0"/>
            </a:rPr>
            <a:t> </a:t>
          </a:r>
          <a:r>
            <a:rPr lang="en-US" sz="1400" kern="1200" dirty="0" smtClean="0">
              <a:solidFill>
                <a:schemeClr val="bg1"/>
              </a:solidFill>
              <a:latin typeface="Eras Bold ITC" pitchFamily="34" charset="0"/>
            </a:rPr>
            <a:t>BOUND YOUTH</a:t>
          </a:r>
          <a:endParaRPr lang="en-US" sz="1400" kern="1200" dirty="0">
            <a:solidFill>
              <a:schemeClr val="bg1"/>
            </a:solidFill>
            <a:latin typeface="Eras Bold ITC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chemeClr val="bg1"/>
              </a:solidFill>
              <a:latin typeface="Eras Bold ITC" pitchFamily="34" charset="0"/>
            </a:rPr>
            <a:t>LATE LEARNERS</a:t>
          </a:r>
          <a:endParaRPr lang="en-US" sz="1400" kern="1200" dirty="0">
            <a:solidFill>
              <a:schemeClr val="bg1"/>
            </a:solidFill>
            <a:latin typeface="Eras Bold ITC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chemeClr val="bg1"/>
              </a:solidFill>
              <a:latin typeface="Eras Bold ITC" pitchFamily="34" charset="0"/>
            </a:rPr>
            <a:t>CHALLENGED LEARNERS</a:t>
          </a:r>
          <a:endParaRPr lang="en-US" sz="1400" kern="1200" dirty="0">
            <a:solidFill>
              <a:schemeClr val="bg1"/>
            </a:solidFill>
            <a:latin typeface="Eras Bold ITC" pitchFamily="34" charset="0"/>
          </a:endParaRPr>
        </a:p>
      </dsp:txBody>
      <dsp:txXfrm>
        <a:off x="4037781" y="2997021"/>
        <a:ext cx="2229874" cy="1060437"/>
      </dsp:txXfrm>
    </dsp:sp>
    <dsp:sp modelId="{65066923-7B5B-47D7-AF32-6D245F4E24EC}">
      <dsp:nvSpPr>
        <dsp:cNvPr id="0" name=""/>
        <dsp:cNvSpPr/>
      </dsp:nvSpPr>
      <dsp:spPr>
        <a:xfrm>
          <a:off x="-205657" y="2756327"/>
          <a:ext cx="3273384" cy="1282268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 smtClean="0">
              <a:solidFill>
                <a:schemeClr val="bg1"/>
              </a:solidFill>
            </a:rPr>
            <a:t>EXPOSURE</a:t>
          </a:r>
          <a:endParaRPr lang="en-US" sz="1600" b="1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 smtClean="0">
              <a:solidFill>
                <a:schemeClr val="bg1"/>
              </a:solidFill>
            </a:rPr>
            <a:t>EDUCATION</a:t>
          </a:r>
          <a:endParaRPr lang="en-US" sz="1600" b="1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 smtClean="0">
              <a:solidFill>
                <a:schemeClr val="bg1"/>
              </a:solidFill>
            </a:rPr>
            <a:t>RESEARCH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-177490" y="3105062"/>
        <a:ext cx="2235034" cy="905367"/>
      </dsp:txXfrm>
    </dsp:sp>
    <dsp:sp modelId="{5F0EAC99-4E00-4A78-942C-297554305E7A}">
      <dsp:nvSpPr>
        <dsp:cNvPr id="0" name=""/>
        <dsp:cNvSpPr/>
      </dsp:nvSpPr>
      <dsp:spPr>
        <a:xfrm>
          <a:off x="3019840" y="-26451"/>
          <a:ext cx="3281816" cy="1282268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>
            <a:solidFill>
              <a:schemeClr val="bg1"/>
            </a:solidFill>
            <a:latin typeface="Eras Bold ITC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chemeClr val="bg1"/>
              </a:solidFill>
              <a:latin typeface="Eras Bold ITC" pitchFamily="34" charset="0"/>
            </a:rPr>
            <a:t>UNSKILLED WORKERS</a:t>
          </a:r>
          <a:endParaRPr lang="en-US" sz="1400" kern="1200" dirty="0">
            <a:solidFill>
              <a:schemeClr val="bg1"/>
            </a:solidFill>
            <a:latin typeface="Eras Bold ITC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chemeClr val="bg1"/>
              </a:solidFill>
              <a:latin typeface="Eras Bold ITC" pitchFamily="34" charset="0"/>
            </a:rPr>
            <a:t>ENTREPRENEURS</a:t>
          </a:r>
          <a:endParaRPr lang="en-US" sz="1400" kern="1200" dirty="0">
            <a:solidFill>
              <a:schemeClr val="bg1"/>
            </a:solidFill>
            <a:latin typeface="Eras Bold ITC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chemeClr val="bg1"/>
              </a:solidFill>
              <a:latin typeface="Eras Bold ITC" pitchFamily="34" charset="0"/>
            </a:rPr>
            <a:t>    </a:t>
          </a:r>
          <a:r>
            <a:rPr lang="en-US" sz="1400" kern="1200" dirty="0" err="1" smtClean="0">
              <a:solidFill>
                <a:schemeClr val="bg1"/>
              </a:solidFill>
              <a:latin typeface="Eras Bold ITC" pitchFamily="34" charset="0"/>
            </a:rPr>
            <a:t>iNCUBATORS</a:t>
          </a:r>
          <a:endParaRPr lang="en-US" sz="1400" kern="1200" dirty="0">
            <a:solidFill>
              <a:schemeClr val="bg1"/>
            </a:solidFill>
            <a:latin typeface="Eras Bold ITC" pitchFamily="34" charset="0"/>
          </a:endParaRPr>
        </a:p>
      </dsp:txBody>
      <dsp:txXfrm>
        <a:off x="4032552" y="1716"/>
        <a:ext cx="2240937" cy="905367"/>
      </dsp:txXfrm>
    </dsp:sp>
    <dsp:sp modelId="{D203E487-FEC2-466F-A39D-06BDBD410015}">
      <dsp:nvSpPr>
        <dsp:cNvPr id="0" name=""/>
        <dsp:cNvSpPr/>
      </dsp:nvSpPr>
      <dsp:spPr>
        <a:xfrm>
          <a:off x="-129456" y="1"/>
          <a:ext cx="3181634" cy="1282268"/>
        </a:xfrm>
        <a:prstGeom prst="roundRect">
          <a:avLst>
            <a:gd name="adj" fmla="val 10000"/>
          </a:avLst>
        </a:prstGeom>
        <a:solidFill>
          <a:schemeClr val="accent6">
            <a:lumMod val="75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chemeClr val="bg1"/>
              </a:solidFill>
              <a:latin typeface="Eras Bold ITC" pitchFamily="34" charset="0"/>
            </a:rPr>
            <a:t>CRAFTSMEN</a:t>
          </a:r>
          <a:endParaRPr lang="en-US" sz="1400" kern="1200" dirty="0">
            <a:solidFill>
              <a:schemeClr val="bg1"/>
            </a:solidFill>
            <a:latin typeface="Eras Bold ITC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chemeClr val="bg1"/>
              </a:solidFill>
              <a:latin typeface="Eras Bold ITC" pitchFamily="34" charset="0"/>
            </a:rPr>
            <a:t>HOBBYISTS</a:t>
          </a:r>
          <a:endParaRPr lang="en-US" sz="1400" kern="1200" dirty="0">
            <a:solidFill>
              <a:schemeClr val="bg1"/>
            </a:solidFill>
            <a:latin typeface="Eras Bold ITC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chemeClr val="bg1"/>
              </a:solidFill>
              <a:latin typeface="Eras Bold ITC" pitchFamily="34" charset="0"/>
            </a:rPr>
            <a:t>PROFESSIONALS</a:t>
          </a:r>
          <a:endParaRPr lang="en-US" sz="1400" kern="1200" dirty="0">
            <a:solidFill>
              <a:schemeClr val="bg1"/>
            </a:solidFill>
            <a:latin typeface="Eras Bold ITC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chemeClr val="bg1"/>
              </a:solidFill>
              <a:latin typeface="Eras Bold ITC" pitchFamily="34" charset="0"/>
            </a:rPr>
            <a:t>ARTISANS</a:t>
          </a:r>
          <a:endParaRPr lang="en-US" sz="1400" kern="1200" dirty="0">
            <a:solidFill>
              <a:schemeClr val="bg1"/>
            </a:solidFill>
            <a:latin typeface="Eras Bold ITC" pitchFamily="34" charset="0"/>
          </a:endParaRPr>
        </a:p>
      </dsp:txBody>
      <dsp:txXfrm>
        <a:off x="-101289" y="28168"/>
        <a:ext cx="2170809" cy="905367"/>
      </dsp:txXfrm>
    </dsp:sp>
    <dsp:sp modelId="{B2D979FF-3C8A-4EE5-8752-7DDD35D7804B}">
      <dsp:nvSpPr>
        <dsp:cNvPr id="0" name=""/>
        <dsp:cNvSpPr/>
      </dsp:nvSpPr>
      <dsp:spPr>
        <a:xfrm>
          <a:off x="1066802" y="228803"/>
          <a:ext cx="1735069" cy="1735069"/>
        </a:xfrm>
        <a:prstGeom prst="pieWedge">
          <a:avLst/>
        </a:prstGeom>
        <a:solidFill>
          <a:schemeClr val="tx1">
            <a:lumMod val="85000"/>
            <a:lumOff val="1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ACCESS</a:t>
          </a:r>
          <a:endParaRPr lang="en-US" sz="2300" kern="1200" dirty="0"/>
        </a:p>
      </dsp:txBody>
      <dsp:txXfrm>
        <a:off x="1574992" y="736993"/>
        <a:ext cx="1226879" cy="1226879"/>
      </dsp:txXfrm>
    </dsp:sp>
    <dsp:sp modelId="{1D7F2A85-6E80-4F22-B65E-C0DB49F88539}">
      <dsp:nvSpPr>
        <dsp:cNvPr id="0" name=""/>
        <dsp:cNvSpPr/>
      </dsp:nvSpPr>
      <dsp:spPr>
        <a:xfrm rot="5400000">
          <a:off x="2819395" y="214870"/>
          <a:ext cx="1735069" cy="1735069"/>
        </a:xfrm>
        <a:prstGeom prst="pieWedge">
          <a:avLst/>
        </a:prstGeom>
        <a:solidFill>
          <a:schemeClr val="tx1">
            <a:lumMod val="85000"/>
            <a:lumOff val="1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ACCESS</a:t>
          </a:r>
          <a:endParaRPr lang="en-US" sz="2300" kern="1200" dirty="0"/>
        </a:p>
      </dsp:txBody>
      <dsp:txXfrm rot="-5400000">
        <a:off x="2819395" y="723060"/>
        <a:ext cx="1226879" cy="1226879"/>
      </dsp:txXfrm>
    </dsp:sp>
    <dsp:sp modelId="{38CDFB6E-E5F3-457A-8478-32381F412887}">
      <dsp:nvSpPr>
        <dsp:cNvPr id="0" name=""/>
        <dsp:cNvSpPr/>
      </dsp:nvSpPr>
      <dsp:spPr>
        <a:xfrm rot="10800000">
          <a:off x="2819395" y="2061192"/>
          <a:ext cx="1735069" cy="1735069"/>
        </a:xfrm>
        <a:prstGeom prst="pieWedge">
          <a:avLst/>
        </a:prstGeom>
        <a:solidFill>
          <a:schemeClr val="tx1">
            <a:lumMod val="85000"/>
            <a:lumOff val="1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ACCESS </a:t>
          </a:r>
          <a:endParaRPr lang="en-US" sz="2300" kern="1200" dirty="0"/>
        </a:p>
      </dsp:txBody>
      <dsp:txXfrm rot="10800000">
        <a:off x="2819395" y="2061192"/>
        <a:ext cx="1226879" cy="1226879"/>
      </dsp:txXfrm>
    </dsp:sp>
    <dsp:sp modelId="{FA599FF5-19CD-48D9-A5AF-3E50F4D20BF5}">
      <dsp:nvSpPr>
        <dsp:cNvPr id="0" name=""/>
        <dsp:cNvSpPr/>
      </dsp:nvSpPr>
      <dsp:spPr>
        <a:xfrm rot="16200000">
          <a:off x="1143006" y="2057409"/>
          <a:ext cx="1735069" cy="1735069"/>
        </a:xfrm>
        <a:prstGeom prst="pieWedge">
          <a:avLst/>
        </a:prstGeom>
        <a:solidFill>
          <a:schemeClr val="tx1">
            <a:lumMod val="85000"/>
            <a:lumOff val="1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ACCESS</a:t>
          </a:r>
          <a:endParaRPr lang="en-US" sz="2300" kern="1200" dirty="0"/>
        </a:p>
      </dsp:txBody>
      <dsp:txXfrm rot="5400000">
        <a:off x="1651196" y="2057409"/>
        <a:ext cx="1226879" cy="1226879"/>
      </dsp:txXfrm>
    </dsp:sp>
    <dsp:sp modelId="{5D5D755F-6CFE-48B2-8196-62BFFC4323EC}">
      <dsp:nvSpPr>
        <dsp:cNvPr id="0" name=""/>
        <dsp:cNvSpPr/>
      </dsp:nvSpPr>
      <dsp:spPr>
        <a:xfrm>
          <a:off x="2748470" y="1671361"/>
          <a:ext cx="599059" cy="520921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800C54-F37F-42EB-89A2-B3AD49E0CEE8}">
      <dsp:nvSpPr>
        <dsp:cNvPr id="0" name=""/>
        <dsp:cNvSpPr/>
      </dsp:nvSpPr>
      <dsp:spPr>
        <a:xfrm rot="10800000">
          <a:off x="2514603" y="1871716"/>
          <a:ext cx="599059" cy="520921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8C70B6-C1C3-41B8-A21C-3F1D6ABF7F05}">
      <dsp:nvSpPr>
        <dsp:cNvPr id="0" name=""/>
        <dsp:cNvSpPr/>
      </dsp:nvSpPr>
      <dsp:spPr>
        <a:xfrm>
          <a:off x="1993900" y="0"/>
          <a:ext cx="2108200" cy="2108200"/>
        </a:xfrm>
        <a:prstGeom prst="triangle">
          <a:avLst/>
        </a:prstGeom>
        <a:solidFill>
          <a:schemeClr val="accent3">
            <a:lumMod val="5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bg1"/>
              </a:solidFill>
              <a:latin typeface="Arial Rounded MT Bold" pitchFamily="34" charset="0"/>
            </a:rPr>
            <a:t>FUNDING PARNTERS</a:t>
          </a:r>
          <a:endParaRPr lang="en-US" sz="1300" b="1" kern="1200" dirty="0">
            <a:solidFill>
              <a:schemeClr val="bg1"/>
            </a:solidFill>
            <a:latin typeface="Arial Rounded MT Bold" pitchFamily="34" charset="0"/>
          </a:endParaRPr>
        </a:p>
      </dsp:txBody>
      <dsp:txXfrm>
        <a:off x="2520950" y="1054100"/>
        <a:ext cx="1054100" cy="1054100"/>
      </dsp:txXfrm>
    </dsp:sp>
    <dsp:sp modelId="{D6DA4B8C-3D28-4CDC-8250-1DF3195336D3}">
      <dsp:nvSpPr>
        <dsp:cNvPr id="0" name=""/>
        <dsp:cNvSpPr/>
      </dsp:nvSpPr>
      <dsp:spPr>
        <a:xfrm>
          <a:off x="910959" y="2108200"/>
          <a:ext cx="2108200" cy="2108200"/>
        </a:xfrm>
        <a:prstGeom prst="triangle">
          <a:avLst/>
        </a:prstGeom>
        <a:solidFill>
          <a:schemeClr val="accent6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bg1"/>
              </a:solidFill>
              <a:latin typeface="Arial Rounded MT Bold" pitchFamily="34" charset="0"/>
            </a:rPr>
            <a:t>CURRICULA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bg1"/>
              </a:solidFill>
              <a:latin typeface="Arial Rounded MT Bold" pitchFamily="34" charset="0"/>
            </a:rPr>
            <a:t>DEVELOP</a:t>
          </a:r>
        </a:p>
      </dsp:txBody>
      <dsp:txXfrm>
        <a:off x="1438009" y="3162300"/>
        <a:ext cx="1054100" cy="1054100"/>
      </dsp:txXfrm>
    </dsp:sp>
    <dsp:sp modelId="{DAE7F3DA-EBDA-4089-8277-3F7E4EDE96E7}">
      <dsp:nvSpPr>
        <dsp:cNvPr id="0" name=""/>
        <dsp:cNvSpPr/>
      </dsp:nvSpPr>
      <dsp:spPr>
        <a:xfrm rot="10800000">
          <a:off x="1993900" y="2108200"/>
          <a:ext cx="2108200" cy="2108200"/>
        </a:xfrm>
        <a:prstGeom prst="triangle">
          <a:avLst/>
        </a:prstGeom>
        <a:solidFill>
          <a:srgbClr val="FF0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bg1"/>
              </a:solidFill>
              <a:latin typeface="Arial Rounded MT Bold" pitchFamily="34" charset="0"/>
            </a:rPr>
            <a:t>COMMUNITY PARTNERS</a:t>
          </a:r>
          <a:endParaRPr lang="en-US" sz="1200" b="1" kern="1200" dirty="0">
            <a:solidFill>
              <a:schemeClr val="bg1"/>
            </a:solidFill>
            <a:latin typeface="Arial Rounded MT Bold" pitchFamily="34" charset="0"/>
          </a:endParaRPr>
        </a:p>
      </dsp:txBody>
      <dsp:txXfrm rot="10800000">
        <a:off x="2520950" y="2108200"/>
        <a:ext cx="1054100" cy="1054100"/>
      </dsp:txXfrm>
    </dsp:sp>
    <dsp:sp modelId="{009C2D18-D901-425B-AE5A-586E37544583}">
      <dsp:nvSpPr>
        <dsp:cNvPr id="0" name=""/>
        <dsp:cNvSpPr/>
      </dsp:nvSpPr>
      <dsp:spPr>
        <a:xfrm>
          <a:off x="3048000" y="2108200"/>
          <a:ext cx="2108200" cy="2108200"/>
        </a:xfrm>
        <a:prstGeom prst="triangle">
          <a:avLst/>
        </a:prstGeom>
        <a:solidFill>
          <a:srgbClr val="00206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</a:rPr>
            <a:t>PERSONNEL TRAINING</a:t>
          </a:r>
          <a:endParaRPr lang="en-US" sz="1400" b="1" kern="1200" dirty="0">
            <a:solidFill>
              <a:schemeClr val="bg1"/>
            </a:solidFill>
          </a:endParaRPr>
        </a:p>
      </dsp:txBody>
      <dsp:txXfrm>
        <a:off x="3575050" y="3162300"/>
        <a:ext cx="1054100" cy="1054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0B70-928C-2541-9094-E27610CBD9ED}" type="datetimeFigureOut">
              <a:rPr lang="en-US" smtClean="0"/>
              <a:t>8/22/12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CD264-BF65-C445-B55C-3B6F7671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2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0B70-928C-2541-9094-E27610CBD9ED}" type="datetimeFigureOut">
              <a:rPr lang="en-US" smtClean="0"/>
              <a:t>8/22/12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CD264-BF65-C445-B55C-3B6F7671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588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0B70-928C-2541-9094-E27610CBD9ED}" type="datetimeFigureOut">
              <a:rPr lang="en-US" smtClean="0"/>
              <a:t>8/22/12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CD264-BF65-C445-B55C-3B6F7671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5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0B70-928C-2541-9094-E27610CBD9ED}" type="datetimeFigureOut">
              <a:rPr lang="en-US" smtClean="0"/>
              <a:t>8/22/12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CD264-BF65-C445-B55C-3B6F7671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33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0B70-928C-2541-9094-E27610CBD9ED}" type="datetimeFigureOut">
              <a:rPr lang="en-US" smtClean="0"/>
              <a:t>8/22/12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CD264-BF65-C445-B55C-3B6F7671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2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0B70-928C-2541-9094-E27610CBD9ED}" type="datetimeFigureOut">
              <a:rPr lang="en-US" smtClean="0"/>
              <a:t>8/22/12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CD264-BF65-C445-B55C-3B6F7671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49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0B70-928C-2541-9094-E27610CBD9ED}" type="datetimeFigureOut">
              <a:rPr lang="en-US" smtClean="0"/>
              <a:t>8/22/12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CD264-BF65-C445-B55C-3B6F7671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33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0B70-928C-2541-9094-E27610CBD9ED}" type="datetimeFigureOut">
              <a:rPr lang="en-US" smtClean="0"/>
              <a:t>8/22/12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CD264-BF65-C445-B55C-3B6F7671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14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0B70-928C-2541-9094-E27610CBD9ED}" type="datetimeFigureOut">
              <a:rPr lang="en-US" smtClean="0"/>
              <a:t>8/22/12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CD264-BF65-C445-B55C-3B6F7671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265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0B70-928C-2541-9094-E27610CBD9ED}" type="datetimeFigureOut">
              <a:rPr lang="en-US" smtClean="0"/>
              <a:t>8/22/12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CD264-BF65-C445-B55C-3B6F7671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0B70-928C-2541-9094-E27610CBD9ED}" type="datetimeFigureOut">
              <a:rPr lang="en-US" smtClean="0"/>
              <a:t>8/22/12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CD264-BF65-C445-B55C-3B6F7671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34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90B70-928C-2541-9094-E27610CBD9ED}" type="datetimeFigureOut">
              <a:rPr lang="en-US" smtClean="0"/>
              <a:t>8/22/12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CD264-BF65-C445-B55C-3B6F7671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09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5" Type="http://schemas.openxmlformats.org/officeDocument/2006/relationships/image" Target="../media/image20.jpg"/><Relationship Id="rId6" Type="http://schemas.openxmlformats.org/officeDocument/2006/relationships/image" Target="../media/image21.png"/><Relationship Id="rId7" Type="http://schemas.openxmlformats.org/officeDocument/2006/relationships/image" Target="../media/image22.gif"/><Relationship Id="rId8" Type="http://schemas.openxmlformats.org/officeDocument/2006/relationships/image" Target="../media/image23.jpg"/><Relationship Id="rId9" Type="http://schemas.openxmlformats.org/officeDocument/2006/relationships/image" Target="../media/image24.jpg"/><Relationship Id="rId10" Type="http://schemas.openxmlformats.org/officeDocument/2006/relationships/image" Target="../media/image25.jpg"/><Relationship Id="rId11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abmadecolor-sca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600" y="300485"/>
            <a:ext cx="4355197" cy="2056394"/>
          </a:xfrm>
          <a:prstGeom prst="rect">
            <a:avLst/>
          </a:prstGeom>
        </p:spPr>
      </p:pic>
      <p:pic>
        <p:nvPicPr>
          <p:cNvPr id="4" name="Picture 3" descr="g38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61" y="95366"/>
            <a:ext cx="3110839" cy="3289712"/>
          </a:xfrm>
          <a:prstGeom prst="rect">
            <a:avLst/>
          </a:prstGeom>
        </p:spPr>
      </p:pic>
      <p:pic>
        <p:nvPicPr>
          <p:cNvPr id="5" name="Picture 4" descr="summerprograms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191" y="95366"/>
            <a:ext cx="1928457" cy="12685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8266" y="2605013"/>
            <a:ext cx="73728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The </a:t>
            </a:r>
          </a:p>
          <a:p>
            <a:pPr algn="ctr"/>
            <a:r>
              <a:rPr lang="en-US" sz="4000" b="1" dirty="0" smtClean="0"/>
              <a:t>Technology Innovation &amp; Entrepreneurship Project Inc.</a:t>
            </a:r>
            <a:endParaRPr lang="en-US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184952" y="4656268"/>
            <a:ext cx="5139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The Fab Lab Network of Greater Boston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234683" y="4992430"/>
            <a:ext cx="668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--------------------------------------------------------------------------------------------</a:t>
            </a:r>
          </a:p>
        </p:txBody>
      </p:sp>
    </p:spTree>
    <p:extLst>
      <p:ext uri="{BB962C8B-B14F-4D97-AF65-F5344CB8AC3E}">
        <p14:creationId xmlns:p14="http://schemas.microsoft.com/office/powerpoint/2010/main" val="3189949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1391" y="467285"/>
            <a:ext cx="1902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past summer:</a:t>
            </a:r>
            <a:endParaRPr lang="en-US" dirty="0"/>
          </a:p>
        </p:txBody>
      </p:sp>
      <p:pic>
        <p:nvPicPr>
          <p:cNvPr id="6" name="Picture 5" descr="Asa Stephenson &amp; solar car project, Boston GreenFest 2012 Aug 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473" y="2755782"/>
            <a:ext cx="4697578" cy="4102218"/>
          </a:xfrm>
          <a:prstGeom prst="rect">
            <a:avLst/>
          </a:prstGeom>
        </p:spPr>
      </p:pic>
      <p:pic>
        <p:nvPicPr>
          <p:cNvPr id="7" name="Picture 6" descr="From Donalyn's Iphone 1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3699" y="2956073"/>
            <a:ext cx="4440716" cy="3330537"/>
          </a:xfrm>
          <a:prstGeom prst="rect">
            <a:avLst/>
          </a:prstGeom>
        </p:spPr>
      </p:pic>
      <p:pic>
        <p:nvPicPr>
          <p:cNvPr id="8" name="Picture 7" descr="From Donalyn's Iphone 0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419" y="-802771"/>
            <a:ext cx="3130581" cy="417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71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779" y="179718"/>
            <a:ext cx="86986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Everything </a:t>
            </a:r>
            <a:r>
              <a:rPr lang="en-US" dirty="0" smtClean="0"/>
              <a:t>we have done so far </a:t>
            </a:r>
            <a:r>
              <a:rPr lang="en-US" sz="2400" dirty="0" smtClean="0"/>
              <a:t>has been done </a:t>
            </a:r>
            <a:r>
              <a:rPr lang="en-US" dirty="0" smtClean="0"/>
              <a:t>with </a:t>
            </a:r>
            <a:r>
              <a:rPr lang="en-US" sz="2400" dirty="0" smtClean="0"/>
              <a:t>mobile or floating labs </a:t>
            </a:r>
          </a:p>
          <a:p>
            <a:r>
              <a:rPr lang="en-US" dirty="0" smtClean="0"/>
              <a:t>&amp; loaned equipment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62584" y="844331"/>
            <a:ext cx="4455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Our </a:t>
            </a:r>
            <a:r>
              <a:rPr lang="en-US" sz="2400" dirty="0" smtClean="0"/>
              <a:t>next step</a:t>
            </a:r>
            <a:r>
              <a:rPr lang="en-US" dirty="0" smtClean="0"/>
              <a:t> is a </a:t>
            </a:r>
            <a:r>
              <a:rPr lang="en-US" sz="2400" dirty="0" smtClean="0"/>
              <a:t>permanent facility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9342" y="1341942"/>
            <a:ext cx="7629538" cy="541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are making plans for a </a:t>
            </a:r>
            <a:r>
              <a:rPr lang="en-US" sz="2400" dirty="0" smtClean="0"/>
              <a:t>central </a:t>
            </a:r>
            <a:r>
              <a:rPr lang="en-US" dirty="0" smtClean="0"/>
              <a:t>facility: </a:t>
            </a:r>
            <a:r>
              <a:rPr lang="en-US" sz="2000" dirty="0" smtClean="0"/>
              <a:t>multi-lab</a:t>
            </a:r>
            <a:r>
              <a:rPr lang="en-US" dirty="0" smtClean="0"/>
              <a:t>, </a:t>
            </a:r>
            <a:r>
              <a:rPr lang="en-US" sz="2000" dirty="0" smtClean="0"/>
              <a:t>multi-use </a:t>
            </a:r>
            <a:r>
              <a:rPr lang="en-US" dirty="0" smtClean="0"/>
              <a:t>space </a:t>
            </a:r>
          </a:p>
          <a:p>
            <a:r>
              <a:rPr lang="en-US" dirty="0" smtClean="0"/>
              <a:t>This facility will include:</a:t>
            </a:r>
          </a:p>
          <a:p>
            <a:endParaRPr lang="en-US" dirty="0" smtClean="0"/>
          </a:p>
          <a:p>
            <a:r>
              <a:rPr lang="en-US" dirty="0" smtClean="0"/>
              <a:t>-</a:t>
            </a:r>
            <a:r>
              <a:rPr lang="en-US" sz="2400" dirty="0" smtClean="0"/>
              <a:t>Research</a:t>
            </a:r>
            <a:r>
              <a:rPr lang="en-US" dirty="0" smtClean="0"/>
              <a:t> labs,</a:t>
            </a:r>
            <a:br>
              <a:rPr lang="en-US" dirty="0" smtClean="0"/>
            </a:br>
            <a:r>
              <a:rPr lang="en-US" dirty="0" smtClean="0"/>
              <a:t>-K-12 education lab &amp; </a:t>
            </a:r>
            <a:r>
              <a:rPr lang="en-US" sz="2400" dirty="0" smtClean="0"/>
              <a:t>class rooms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</a:t>
            </a:r>
            <a:r>
              <a:rPr lang="en-US" sz="2400" dirty="0" smtClean="0"/>
              <a:t>Community</a:t>
            </a:r>
            <a:r>
              <a:rPr lang="en-US" dirty="0" smtClean="0"/>
              <a:t> conference and </a:t>
            </a:r>
            <a:r>
              <a:rPr lang="en-US" sz="2400" dirty="0" smtClean="0"/>
              <a:t>lab </a:t>
            </a:r>
            <a:r>
              <a:rPr lang="en-US" sz="2000" dirty="0" smtClean="0"/>
              <a:t>space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-Work-force </a:t>
            </a:r>
            <a:r>
              <a:rPr lang="en-US" sz="2800" dirty="0" smtClean="0"/>
              <a:t>training lab </a:t>
            </a:r>
            <a:r>
              <a:rPr lang="en-US" dirty="0" smtClean="0"/>
              <a:t>&amp; Fab Academy Space</a:t>
            </a:r>
            <a:br>
              <a:rPr lang="en-US" dirty="0" smtClean="0"/>
            </a:br>
            <a:r>
              <a:rPr lang="en-US" dirty="0" smtClean="0"/>
              <a:t>-Incubator and </a:t>
            </a:r>
            <a:r>
              <a:rPr lang="en-US" sz="2400" dirty="0" smtClean="0"/>
              <a:t>small business</a:t>
            </a:r>
            <a:r>
              <a:rPr lang="en-US" dirty="0" smtClean="0"/>
              <a:t> </a:t>
            </a:r>
            <a:r>
              <a:rPr lang="en-US" sz="2400" dirty="0" smtClean="0"/>
              <a:t>lab </a:t>
            </a:r>
            <a:r>
              <a:rPr lang="en-US" dirty="0" smtClean="0"/>
              <a:t>space</a:t>
            </a:r>
            <a:br>
              <a:rPr lang="en-US" dirty="0" smtClean="0"/>
            </a:br>
            <a:r>
              <a:rPr lang="en-US" dirty="0" smtClean="0"/>
              <a:t>-</a:t>
            </a:r>
            <a:r>
              <a:rPr lang="en-US" sz="2400" dirty="0" smtClean="0"/>
              <a:t>Materials</a:t>
            </a:r>
            <a:r>
              <a:rPr lang="en-US" dirty="0" smtClean="0"/>
              <a:t> clearing house (</a:t>
            </a:r>
            <a:r>
              <a:rPr lang="en-US" sz="2400" dirty="0" smtClean="0"/>
              <a:t>sourcing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-Lecture hall(s) </a:t>
            </a:r>
            <a:br>
              <a:rPr lang="en-US" dirty="0" smtClean="0"/>
            </a:br>
            <a:r>
              <a:rPr lang="en-US" dirty="0" smtClean="0"/>
              <a:t>-</a:t>
            </a:r>
            <a:r>
              <a:rPr lang="en-US" sz="2400" dirty="0" smtClean="0"/>
              <a:t>Retail</a:t>
            </a:r>
            <a:r>
              <a:rPr lang="en-US" dirty="0" smtClean="0"/>
              <a:t> outlet </a:t>
            </a:r>
            <a:r>
              <a:rPr lang="en-US" sz="2400" dirty="0" smtClean="0"/>
              <a:t>for</a:t>
            </a:r>
            <a:r>
              <a:rPr lang="en-US" dirty="0" smtClean="0"/>
              <a:t> </a:t>
            </a:r>
            <a:r>
              <a:rPr lang="en-US" sz="2400" dirty="0" smtClean="0"/>
              <a:t>fab</a:t>
            </a:r>
            <a:r>
              <a:rPr lang="en-US" dirty="0" smtClean="0"/>
              <a:t>-made </a:t>
            </a:r>
            <a:r>
              <a:rPr lang="en-US" sz="2400" dirty="0" smtClean="0"/>
              <a:t>products</a:t>
            </a:r>
            <a:br>
              <a:rPr lang="en-US" sz="2400" dirty="0" smtClean="0"/>
            </a:br>
            <a:r>
              <a:rPr lang="en-US" dirty="0" smtClean="0"/>
              <a:t>-Fab </a:t>
            </a:r>
            <a:r>
              <a:rPr lang="en-US" sz="2400" dirty="0" smtClean="0"/>
              <a:t>museum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-Cafe</a:t>
            </a:r>
            <a:br>
              <a:rPr lang="en-US" dirty="0" smtClean="0"/>
            </a:br>
            <a:r>
              <a:rPr lang="en-US" dirty="0" smtClean="0"/>
              <a:t>-Office &amp; administrative space for lab and network support, development and</a:t>
            </a:r>
            <a:br>
              <a:rPr lang="en-US" dirty="0" smtClean="0"/>
            </a:br>
            <a:r>
              <a:rPr lang="en-US" dirty="0" smtClean="0"/>
              <a:t>maintenance</a:t>
            </a:r>
          </a:p>
          <a:p>
            <a:r>
              <a:rPr lang="en-US" dirty="0" smtClean="0"/>
              <a:t>-Housing space (for guest instructors, students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06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7926"/>
            <a:ext cx="3185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Boston is on the move…</a:t>
            </a:r>
            <a:endParaRPr lang="en-US" sz="2400" dirty="0"/>
          </a:p>
        </p:txBody>
      </p:sp>
      <p:pic>
        <p:nvPicPr>
          <p:cNvPr id="6" name="Picture 5" descr="IMG_03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85" y="646938"/>
            <a:ext cx="8281414" cy="621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91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06235463"/>
              </p:ext>
            </p:extLst>
          </p:nvPr>
        </p:nvGraphicFramePr>
        <p:xfrm>
          <a:off x="1524000" y="1295400"/>
          <a:ext cx="6096000" cy="421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43000" y="8382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 Rounded MT Bold" pitchFamily="34" charset="0"/>
              </a:rPr>
              <a:t>THE  T.I.E.  PROJECT  SHORT  TERM  GOAL S</a:t>
            </a:r>
            <a:endParaRPr lang="en-US" sz="2400" b="1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778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7135" y="539174"/>
            <a:ext cx="4628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TIE Project over the next couple/few years: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13680" y="1294018"/>
            <a:ext cx="553190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Central Facility (in progress, located potential properties)</a:t>
            </a:r>
          </a:p>
          <a:p>
            <a:endParaRPr lang="en-US" dirty="0"/>
          </a:p>
          <a:p>
            <a:r>
              <a:rPr lang="en-US" dirty="0" smtClean="0"/>
              <a:t>Mobile unit</a:t>
            </a:r>
          </a:p>
          <a:p>
            <a:endParaRPr lang="en-US" dirty="0"/>
          </a:p>
          <a:p>
            <a:r>
              <a:rPr lang="en-US" dirty="0" smtClean="0"/>
              <a:t>High school lab (in progress, Boston Public Schools)</a:t>
            </a:r>
          </a:p>
          <a:p>
            <a:endParaRPr lang="en-US" dirty="0"/>
          </a:p>
          <a:p>
            <a:r>
              <a:rPr lang="en-US" dirty="0" smtClean="0"/>
              <a:t>Multiple community labs</a:t>
            </a:r>
          </a:p>
          <a:p>
            <a:endParaRPr lang="en-US" dirty="0"/>
          </a:p>
          <a:p>
            <a:r>
              <a:rPr lang="en-US" dirty="0" smtClean="0"/>
              <a:t>Trained staff/workforce (in progress)</a:t>
            </a:r>
          </a:p>
          <a:p>
            <a:endParaRPr lang="en-US" dirty="0"/>
          </a:p>
          <a:p>
            <a:r>
              <a:rPr lang="en-US" dirty="0" smtClean="0"/>
              <a:t>Commercial facility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221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PS 2011 Logo (150)_tcm3-96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4" y="790789"/>
            <a:ext cx="1611491" cy="1611491"/>
          </a:xfrm>
          <a:prstGeom prst="rect">
            <a:avLst/>
          </a:prstGeom>
        </p:spPr>
      </p:pic>
      <p:pic>
        <p:nvPicPr>
          <p:cNvPr id="4" name="Picture 3" descr="0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692" y="2600018"/>
            <a:ext cx="5677308" cy="42579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244" y="215669"/>
            <a:ext cx="3242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want to thank our Partners!!</a:t>
            </a:r>
            <a:endParaRPr lang="en-US" dirty="0"/>
          </a:p>
        </p:txBody>
      </p:sp>
      <p:pic>
        <p:nvPicPr>
          <p:cNvPr id="6" name="Picture 5" descr="Boston_city_se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44" y="2450205"/>
            <a:ext cx="1524051" cy="1524051"/>
          </a:xfrm>
          <a:prstGeom prst="rect">
            <a:avLst/>
          </a:prstGeom>
        </p:spPr>
      </p:pic>
      <p:pic>
        <p:nvPicPr>
          <p:cNvPr id="7" name="Picture 6" descr="FoleyHoag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4" y="5006095"/>
            <a:ext cx="1838325" cy="952500"/>
          </a:xfrm>
          <a:prstGeom prst="rect">
            <a:avLst/>
          </a:prstGeom>
        </p:spPr>
      </p:pic>
      <p:pic>
        <p:nvPicPr>
          <p:cNvPr id="9" name="Picture 8" descr="MONUMlogobannerlong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29" y="790789"/>
            <a:ext cx="2523698" cy="640631"/>
          </a:xfrm>
          <a:prstGeom prst="rect">
            <a:avLst/>
          </a:prstGeom>
        </p:spPr>
      </p:pic>
      <p:pic>
        <p:nvPicPr>
          <p:cNvPr id="10" name="Picture 9" descr="1178049094_3193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4" y="5958595"/>
            <a:ext cx="2033950" cy="829852"/>
          </a:xfrm>
          <a:prstGeom prst="rect">
            <a:avLst/>
          </a:prstGeom>
        </p:spPr>
      </p:pic>
      <p:pic>
        <p:nvPicPr>
          <p:cNvPr id="11" name="Picture 10" descr="CBAlog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865" y="790789"/>
            <a:ext cx="2526287" cy="694729"/>
          </a:xfrm>
          <a:prstGeom prst="rect">
            <a:avLst/>
          </a:prstGeom>
        </p:spPr>
      </p:pic>
      <p:pic>
        <p:nvPicPr>
          <p:cNvPr id="12" name="Picture 11" descr="FABlogo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41" y="183072"/>
            <a:ext cx="1594528" cy="1587024"/>
          </a:xfrm>
          <a:prstGeom prst="rect">
            <a:avLst/>
          </a:prstGeom>
        </p:spPr>
      </p:pic>
      <p:pic>
        <p:nvPicPr>
          <p:cNvPr id="13" name="Picture 12" descr="373694_220751277983050_318315114_n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3" y="3867912"/>
            <a:ext cx="2286000" cy="965200"/>
          </a:xfrm>
          <a:prstGeom prst="rect">
            <a:avLst/>
          </a:prstGeom>
        </p:spPr>
      </p:pic>
      <p:pic>
        <p:nvPicPr>
          <p:cNvPr id="14" name="Picture 13" descr="BGF2012logo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29" y="1675836"/>
            <a:ext cx="1473159" cy="184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56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s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44" y="945486"/>
            <a:ext cx="3505200" cy="2324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8065" y="218580"/>
            <a:ext cx="4001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There’s a </a:t>
            </a:r>
            <a:r>
              <a:rPr lang="en-US" sz="2800" dirty="0" smtClean="0"/>
              <a:t>movement</a:t>
            </a:r>
            <a:r>
              <a:rPr lang="en-US" sz="2000" dirty="0" smtClean="0"/>
              <a:t> in Boston…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3787416" y="952342"/>
            <a:ext cx="54506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haroni" pitchFamily="2" charset="-79"/>
                <a:cs typeface="Aharoni" pitchFamily="2" charset="-79"/>
              </a:rPr>
              <a:t>The TIE Project</a:t>
            </a:r>
            <a:endParaRPr lang="en-US" sz="2400" b="1" dirty="0" smtClean="0"/>
          </a:p>
          <a:p>
            <a:r>
              <a:rPr lang="en-US" dirty="0" smtClean="0"/>
              <a:t>A New Paradigm in Community Fab Lab  Administration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693343" y="1987442"/>
            <a:ext cx="536099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The TIE Project is: </a:t>
            </a:r>
            <a:r>
              <a:rPr lang="en-US" sz="2400" dirty="0" smtClean="0"/>
              <a:t>an administrative body</a:t>
            </a:r>
            <a:r>
              <a:rPr lang="en-US" dirty="0" smtClean="0"/>
              <a:t> of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Fab enthusiasts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trained technicians and staff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entrepreneurs and professionals </a:t>
            </a:r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188144" y="3605375"/>
            <a:ext cx="4572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smtClean="0"/>
              <a:t>The TIE Project’s </a:t>
            </a:r>
            <a:r>
              <a:rPr lang="en-US" sz="2800" dirty="0" smtClean="0"/>
              <a:t>mission</a:t>
            </a:r>
            <a:r>
              <a:rPr lang="en-US" sz="2000" dirty="0" smtClean="0"/>
              <a:t> is to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to propagate Fab Labs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to deliver access to technology-inclusive STEM and arts education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to provide entrepreneurial training and opportunities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to facilitate high tech skill development for job training and placement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919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scene3d>
              <a:camera prst="orthographicFront"/>
              <a:lightRig rig="brightRoom" dir="t"/>
            </a:scene3d>
            <a:sp3d extrusionH="57150" contourW="6350" prstMaterial="plastic">
              <a:bevelT w="20320" h="20320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TARGET AUDIENCE AND AIM</a:t>
            </a:r>
            <a:endParaRPr lang="en-US" b="1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628431500"/>
              </p:ext>
            </p:extLst>
          </p:nvPr>
        </p:nvGraphicFramePr>
        <p:xfrm>
          <a:off x="1524000" y="138533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90800" y="3048000"/>
            <a:ext cx="3505200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High Tech Tools and  Training     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62849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084173" y="1752600"/>
            <a:ext cx="5410200" cy="28956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Bodoni MT Black" pitchFamily="18" charset="0"/>
              </a:rPr>
              <a:t>FAB CITY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(an international open-sharing environment)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9977680">
            <a:off x="797162" y="5129532"/>
            <a:ext cx="287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Open Lab and Workshops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9977680">
            <a:off x="1115957" y="5332956"/>
            <a:ext cx="3419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FabKidz, </a:t>
            </a:r>
            <a:r>
              <a:rPr lang="en-US" dirty="0" err="1" smtClean="0"/>
              <a:t>FabStewards</a:t>
            </a:r>
            <a:r>
              <a:rPr lang="en-US" dirty="0" smtClean="0"/>
              <a:t>, </a:t>
            </a:r>
            <a:r>
              <a:rPr lang="en-US" dirty="0" err="1" smtClean="0"/>
              <a:t>FabLab</a:t>
            </a:r>
            <a:r>
              <a:rPr lang="en-US" dirty="0" smtClean="0"/>
              <a:t> for </a:t>
            </a:r>
            <a:r>
              <a:rPr lang="en-US" dirty="0" err="1" smtClean="0"/>
              <a:t>Kidz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9977680">
            <a:off x="2356215" y="5320883"/>
            <a:ext cx="338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 Technology Transfer Institute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9977680">
            <a:off x="5001470" y="4895617"/>
            <a:ext cx="300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Entrepreneur Initiator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9977680">
            <a:off x="148659" y="4838273"/>
            <a:ext cx="2999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Fab Academy  &amp; Research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62200" y="432486"/>
            <a:ext cx="435207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THE COMMUNITY FABLab.org/.edu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9977680">
            <a:off x="4560250" y="4697263"/>
            <a:ext cx="298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Textile Tech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738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905000" y="1707291"/>
            <a:ext cx="5410200" cy="28956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Bodoni MT Black" pitchFamily="18" charset="0"/>
              </a:rPr>
              <a:t>FAB NOW!!!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(evangelization)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989225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</a:t>
            </a:r>
            <a:r>
              <a:rPr lang="en-US" sz="2800" dirty="0" smtClean="0"/>
              <a:t>Event-planning  and  Public Relations.net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 rot="19977680">
            <a:off x="265956" y="4674599"/>
            <a:ext cx="2825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Fablab</a:t>
            </a:r>
            <a:r>
              <a:rPr lang="en-US" dirty="0" smtClean="0"/>
              <a:t>  Symposia – City, Region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9977680">
            <a:off x="1294493" y="4937012"/>
            <a:ext cx="2487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Workshops and</a:t>
            </a:r>
          </a:p>
          <a:p>
            <a:r>
              <a:rPr lang="en-US" dirty="0" smtClean="0"/>
              <a:t> Professional training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9977680">
            <a:off x="2364333" y="5278958"/>
            <a:ext cx="322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Maker Community </a:t>
            </a:r>
            <a:r>
              <a:rPr lang="en-US" dirty="0"/>
              <a:t> </a:t>
            </a:r>
            <a:r>
              <a:rPr lang="en-US" dirty="0" smtClean="0"/>
              <a:t>Network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9977680">
            <a:off x="4334175" y="4865872"/>
            <a:ext cx="266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Outreach and Information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26644" y="6589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342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905000" y="1447800"/>
            <a:ext cx="5410200" cy="28956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Bodoni MT Black" pitchFamily="18" charset="0"/>
              </a:rPr>
              <a:t>ON CUE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(</a:t>
            </a:r>
            <a:r>
              <a:rPr lang="en-US" sz="2000" b="1" u="sng" dirty="0" smtClean="0">
                <a:solidFill>
                  <a:srgbClr val="FF0000"/>
                </a:solidFill>
              </a:rPr>
              <a:t>O</a:t>
            </a:r>
            <a:r>
              <a:rPr lang="en-US" sz="2000" dirty="0" smtClean="0">
                <a:solidFill>
                  <a:schemeClr val="tx1"/>
                </a:solidFill>
              </a:rPr>
              <a:t>ur </a:t>
            </a:r>
            <a:r>
              <a:rPr lang="en-US" sz="2000" b="1" u="sng" dirty="0" smtClean="0">
                <a:solidFill>
                  <a:srgbClr val="FF0000"/>
                </a:solidFill>
              </a:rPr>
              <a:t>N</a:t>
            </a:r>
            <a:r>
              <a:rPr lang="en-US" sz="2000" dirty="0" smtClean="0">
                <a:solidFill>
                  <a:schemeClr val="tx1"/>
                </a:solidFill>
              </a:rPr>
              <a:t>eighborhood and </a:t>
            </a:r>
            <a:r>
              <a:rPr lang="en-US" sz="2000" b="1" u="sng" dirty="0" smtClean="0">
                <a:solidFill>
                  <a:srgbClr val="FF0000"/>
                </a:solidFill>
              </a:rPr>
              <a:t>C</a:t>
            </a:r>
            <a:r>
              <a:rPr lang="en-US" sz="2000" dirty="0" smtClean="0">
                <a:solidFill>
                  <a:schemeClr val="tx1"/>
                </a:solidFill>
              </a:rPr>
              <a:t>ommunity </a:t>
            </a:r>
            <a:r>
              <a:rPr lang="en-US" sz="2000" b="1" u="sng" dirty="0" smtClean="0">
                <a:solidFill>
                  <a:srgbClr val="FF0000"/>
                </a:solidFill>
              </a:rPr>
              <a:t>U</a:t>
            </a:r>
            <a:r>
              <a:rPr lang="en-US" sz="2000" dirty="0" smtClean="0">
                <a:solidFill>
                  <a:schemeClr val="tx1"/>
                </a:solidFill>
              </a:rPr>
              <a:t>nits for </a:t>
            </a:r>
            <a:r>
              <a:rPr lang="en-US" sz="2000" b="1" u="sng" dirty="0" smtClean="0">
                <a:solidFill>
                  <a:srgbClr val="FF0000"/>
                </a:solidFill>
              </a:rPr>
              <a:t>E</a:t>
            </a:r>
            <a:r>
              <a:rPr lang="en-US" sz="2000" dirty="0" smtClean="0">
                <a:solidFill>
                  <a:schemeClr val="tx1"/>
                </a:solidFill>
              </a:rPr>
              <a:t>nterprise)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0800" y="84838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 smtClean="0"/>
              <a:t>Revenue Generation.com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 rot="19977680">
            <a:off x="212135" y="4928359"/>
            <a:ext cx="3332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Entrepreneurial Production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9977680">
            <a:off x="5605427" y="5257877"/>
            <a:ext cx="3345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 Other revenue- generating</a:t>
            </a:r>
          </a:p>
          <a:p>
            <a:r>
              <a:rPr lang="en-US" dirty="0"/>
              <a:t> </a:t>
            </a:r>
            <a:r>
              <a:rPr lang="en-US" dirty="0" smtClean="0"/>
              <a:t>       micro industries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9977680">
            <a:off x="912881" y="5249360"/>
            <a:ext cx="3450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Entrepreneurial  Incubator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9937134">
            <a:off x="2263954" y="5218138"/>
            <a:ext cx="2981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Technology Transfer Institute and  </a:t>
            </a:r>
            <a:r>
              <a:rPr lang="en-US" dirty="0" err="1" smtClean="0"/>
              <a:t>FabAcademy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9977680">
            <a:off x="4540467" y="5015207"/>
            <a:ext cx="2004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                               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466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7069" y="517363"/>
            <a:ext cx="1811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Founded in </a:t>
            </a:r>
            <a:r>
              <a:rPr lang="en-US" sz="2000" dirty="0" smtClean="0"/>
              <a:t>2010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399307" y="1152309"/>
            <a:ext cx="3715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Community grassroots </a:t>
            </a:r>
            <a:r>
              <a:rPr lang="en-US" sz="2400" dirty="0" smtClean="0"/>
              <a:t>movement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7069" y="1737293"/>
            <a:ext cx="485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Impact: More than </a:t>
            </a:r>
            <a:r>
              <a:rPr lang="en-US" sz="2800" dirty="0" smtClean="0"/>
              <a:t>1,000 people</a:t>
            </a:r>
            <a:r>
              <a:rPr lang="en-US" dirty="0" smtClean="0"/>
              <a:t> in 2 years</a:t>
            </a:r>
            <a:endParaRPr lang="en-US" dirty="0"/>
          </a:p>
        </p:txBody>
      </p:sp>
      <p:pic>
        <p:nvPicPr>
          <p:cNvPr id="7" name="Picture 6" descr="From Donalyn's Iphone 0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33" y="36734"/>
            <a:ext cx="3405665" cy="4023806"/>
          </a:xfrm>
          <a:prstGeom prst="rect">
            <a:avLst/>
          </a:prstGeom>
        </p:spPr>
      </p:pic>
      <p:pic>
        <p:nvPicPr>
          <p:cNvPr id="10" name="Picture 9" descr="003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380"/>
            <a:ext cx="3950984" cy="3517619"/>
          </a:xfrm>
          <a:prstGeom prst="rect">
            <a:avLst/>
          </a:prstGeom>
        </p:spPr>
      </p:pic>
      <p:pic>
        <p:nvPicPr>
          <p:cNvPr id="12" name="Picture 11" descr="1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4" y="2524240"/>
            <a:ext cx="3250319" cy="433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67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9840" y="162970"/>
            <a:ext cx="942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Programming</a:t>
            </a:r>
            <a:r>
              <a:rPr lang="en-US" dirty="0" smtClean="0"/>
              <a:t>: Technical </a:t>
            </a:r>
            <a:r>
              <a:rPr lang="en-US" sz="2400" dirty="0" smtClean="0"/>
              <a:t>training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sz="2400" dirty="0" smtClean="0"/>
              <a:t>workshops</a:t>
            </a:r>
            <a:r>
              <a:rPr lang="en-US" dirty="0" smtClean="0"/>
              <a:t>, </a:t>
            </a:r>
            <a:r>
              <a:rPr lang="en-US" sz="2400" dirty="0" smtClean="0"/>
              <a:t>camps</a:t>
            </a:r>
            <a:r>
              <a:rPr lang="en-US" dirty="0" smtClean="0"/>
              <a:t>, tours, talks, </a:t>
            </a:r>
            <a:r>
              <a:rPr lang="en-US" sz="2400" dirty="0" smtClean="0"/>
              <a:t>exhibits, open</a:t>
            </a:r>
            <a:r>
              <a:rPr lang="en-US" dirty="0" smtClean="0"/>
              <a:t> labs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30814" y="580230"/>
            <a:ext cx="79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Demographics</a:t>
            </a:r>
            <a:r>
              <a:rPr lang="en-US" dirty="0" smtClean="0"/>
              <a:t>:  Children and adults of </a:t>
            </a:r>
            <a:r>
              <a:rPr lang="en-US" sz="2400" dirty="0" smtClean="0"/>
              <a:t>all ages</a:t>
            </a:r>
            <a:r>
              <a:rPr lang="en-US" dirty="0" smtClean="0"/>
              <a:t>, </a:t>
            </a:r>
            <a:r>
              <a:rPr lang="en-US" sz="2400" dirty="0" smtClean="0"/>
              <a:t>occupations</a:t>
            </a:r>
            <a:r>
              <a:rPr lang="en-US" dirty="0" smtClean="0"/>
              <a:t> and </a:t>
            </a:r>
            <a:r>
              <a:rPr lang="en-US" sz="2400" dirty="0" smtClean="0"/>
              <a:t>positions</a:t>
            </a:r>
            <a:endParaRPr lang="en-US" dirty="0"/>
          </a:p>
        </p:txBody>
      </p:sp>
      <p:pic>
        <p:nvPicPr>
          <p:cNvPr id="12" name="Picture 11" descr="IMG_35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895"/>
            <a:ext cx="3287140" cy="4385155"/>
          </a:xfrm>
          <a:prstGeom prst="rect">
            <a:avLst/>
          </a:prstGeom>
        </p:spPr>
      </p:pic>
      <p:pic>
        <p:nvPicPr>
          <p:cNvPr id="14" name="Picture 13" descr="IMGj_01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890" y="1041895"/>
            <a:ext cx="3324300" cy="3283483"/>
          </a:xfrm>
          <a:prstGeom prst="rect">
            <a:avLst/>
          </a:prstGeom>
        </p:spPr>
      </p:pic>
      <p:pic>
        <p:nvPicPr>
          <p:cNvPr id="15" name="Picture 14" descr="L = Officer Paul Manning (Special Police Officer) w Lorissa, Taiwo, &amp; Asa at Boston GreenFest-2012 Aug 1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95" y="3275002"/>
            <a:ext cx="6635655" cy="358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26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9017" y="515211"/>
            <a:ext cx="617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Projects and Themes: Clean energy, STEM (physics, biology,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 descr="IMG_01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97020" y="2291795"/>
            <a:ext cx="4776165" cy="35821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9017" y="982496"/>
            <a:ext cx="2699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Events:  Boston Green Fest</a:t>
            </a:r>
            <a:endParaRPr lang="en-US" dirty="0"/>
          </a:p>
        </p:txBody>
      </p:sp>
      <p:pic>
        <p:nvPicPr>
          <p:cNvPr id="9" name="Picture 8" descr="2012-08-17 18.15.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871" y="1694774"/>
            <a:ext cx="6017129" cy="477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84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1527</TotalTime>
  <Words>513</Words>
  <Application>Microsoft Macintosh PowerPoint</Application>
  <PresentationFormat>On-screen Show (4:3)</PresentationFormat>
  <Paragraphs>98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TARGET AUDIENCE AND AIM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Fab Academy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Makeda Stephenson</dc:creator>
  <cp:lastModifiedBy>Makeda Stephenson</cp:lastModifiedBy>
  <cp:revision>21</cp:revision>
  <dcterms:created xsi:type="dcterms:W3CDTF">2012-08-22T22:40:33Z</dcterms:created>
  <dcterms:modified xsi:type="dcterms:W3CDTF">2012-08-24T00:08:31Z</dcterms:modified>
</cp:coreProperties>
</file>