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97" r:id="rId3"/>
    <p:sldId id="302" r:id="rId4"/>
    <p:sldId id="298" r:id="rId5"/>
    <p:sldId id="310" r:id="rId6"/>
    <p:sldId id="279" r:id="rId7"/>
    <p:sldId id="300" r:id="rId8"/>
    <p:sldId id="281" r:id="rId9"/>
    <p:sldId id="282" r:id="rId10"/>
    <p:sldId id="283" r:id="rId11"/>
    <p:sldId id="309" r:id="rId12"/>
    <p:sldId id="284" r:id="rId13"/>
    <p:sldId id="303" r:id="rId14"/>
    <p:sldId id="285" r:id="rId15"/>
    <p:sldId id="286" r:id="rId16"/>
    <p:sldId id="288" r:id="rId17"/>
    <p:sldId id="296" r:id="rId18"/>
    <p:sldId id="290" r:id="rId19"/>
    <p:sldId id="311" r:id="rId20"/>
    <p:sldId id="299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15" autoAdjust="0"/>
  </p:normalViewPr>
  <p:slideViewPr>
    <p:cSldViewPr>
      <p:cViewPr>
        <p:scale>
          <a:sx n="60" d="100"/>
          <a:sy n="60" d="100"/>
        </p:scale>
        <p:origin x="-143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E3C57-B5E8-41EE-98CA-2A3FEE8E565A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2A791-125C-4B56-9686-4A225AADA5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49215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15</a:t>
            </a:r>
            <a:r>
              <a:rPr lang="ko-KR" altLang="en-US" dirty="0" smtClean="0"/>
              <a:t>초안에 다 말하기 힘들어서 둘로 쪼갬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문장 교정 필요</a:t>
            </a:r>
          </a:p>
          <a:p>
            <a:r>
              <a:rPr lang="ko-KR" altLang="en-US" dirty="0" smtClean="0"/>
              <a:t>너무 썰렁한데 넣을 이미지가 없다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15</a:t>
            </a:r>
            <a:r>
              <a:rPr lang="ko-KR" altLang="en-US" dirty="0" smtClean="0"/>
              <a:t>초안에 다 말하기 힘들어서 둘로 쪼갬</a:t>
            </a:r>
            <a:r>
              <a:rPr lang="en-US" altLang="ko-KR" dirty="0" smtClean="0"/>
              <a:t>. </a:t>
            </a:r>
            <a:r>
              <a:rPr lang="ko-KR" altLang="en-US" dirty="0" smtClean="0"/>
              <a:t>문장 교정 필요</a:t>
            </a:r>
          </a:p>
          <a:p>
            <a:r>
              <a:rPr lang="ko-KR" altLang="en-US" dirty="0" smtClean="0"/>
              <a:t>너무 썰렁한데 넣을 이미지가 없다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A791-125C-4B56-9686-4A225AADA56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9055814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84248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9944920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41660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5745775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666977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932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54570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0956798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3426491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8630922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D733-6FE0-41E3-B03E-208FE13B8CE4}" type="datetimeFigureOut">
              <a:rPr lang="ko-KR" altLang="en-US" smtClean="0"/>
              <a:pPr/>
              <a:t>2012-08-21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BFA4F-9792-4271-9C1A-058DBCC41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4396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1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1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Fab</a:t>
            </a:r>
            <a:r>
              <a:rPr lang="en-US" altLang="ko-KR" dirty="0" smtClean="0">
                <a:solidFill>
                  <a:schemeClr val="bg1"/>
                </a:solidFill>
              </a:rPr>
              <a:t> Lab Korea Initiative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altLang="ko-K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altLang="ko-KR" sz="2400" dirty="0" smtClean="0">
                <a:solidFill>
                  <a:schemeClr val="bg1"/>
                </a:solidFill>
              </a:rPr>
              <a:t>South Korea : Current Status and Potential</a:t>
            </a:r>
          </a:p>
          <a:p>
            <a:pPr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그림 4" descr="log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7" name="그림 6" descr="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99792" y="1484784"/>
            <a:ext cx="3599284" cy="358234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hs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471447" cy="2276872"/>
          </a:xfrm>
          <a:prstGeom prst="rect">
            <a:avLst/>
          </a:prstGeom>
        </p:spPr>
      </p:pic>
      <p:pic>
        <p:nvPicPr>
          <p:cNvPr id="4" name="내용 개체 틀 3" descr="2012-07-27 22.33.4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539552" y="2645760"/>
            <a:ext cx="4176464" cy="3134484"/>
          </a:xfrm>
        </p:spPr>
      </p:pic>
      <p:pic>
        <p:nvPicPr>
          <p:cNvPr id="10" name="그림 9" descr="oc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92080" y="3717032"/>
            <a:ext cx="3096344" cy="2053908"/>
          </a:xfrm>
          <a:prstGeom prst="rect">
            <a:avLst/>
          </a:prstGeom>
        </p:spPr>
      </p:pic>
      <p:pic>
        <p:nvPicPr>
          <p:cNvPr id="6" name="그림 5" descr="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7" name="그림 6" descr="HACKERSPACE_SEOUL_1hackers_finished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292080" y="1340768"/>
            <a:ext cx="3096344" cy="2064229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11" name="그림 10" descr="2011-12-22_20.28.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3" y="2060848"/>
            <a:ext cx="3672408" cy="2754306"/>
          </a:xfrm>
          <a:prstGeom prst="rect">
            <a:avLst/>
          </a:prstGeom>
        </p:spPr>
      </p:pic>
      <p:pic>
        <p:nvPicPr>
          <p:cNvPr id="12" name="그림 11" descr="Iron_hac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552" y="2060848"/>
            <a:ext cx="4072613" cy="280831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suwo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-1"/>
            <a:ext cx="3339048" cy="3933057"/>
          </a:xfrm>
          <a:prstGeom prst="rect">
            <a:avLst/>
          </a:prstGeom>
        </p:spPr>
      </p:pic>
      <p:pic>
        <p:nvPicPr>
          <p:cNvPr id="5" name="그림 4" descr="suwong bette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3645024"/>
            <a:ext cx="3635896" cy="242393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7784" y="0"/>
            <a:ext cx="3250704" cy="1143000"/>
          </a:xfrm>
        </p:spPr>
        <p:txBody>
          <a:bodyPr/>
          <a:lstStyle/>
          <a:p>
            <a:pPr algn="l"/>
            <a:r>
              <a:rPr lang="en-US" altLang="ko-KR" dirty="0" smtClean="0">
                <a:solidFill>
                  <a:schemeClr val="bg1"/>
                </a:solidFill>
              </a:rPr>
              <a:t>Suwon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 descr="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83968" y="1196752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</a:rPr>
              <a:t> Provincial Capital (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Gyonggi</a:t>
            </a:r>
            <a:r>
              <a:rPr lang="en-US" altLang="ko-KR" sz="20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</a:rPr>
              <a:t> 40km south of Seoul</a:t>
            </a:r>
          </a:p>
          <a:p>
            <a:pPr>
              <a:buFont typeface="Arial" pitchFamily="34" charset="0"/>
              <a:buChar char="•"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chemeClr val="bg1"/>
                </a:solidFill>
              </a:rPr>
              <a:t> Samsung City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11" name="그림 10" descr="c_20050623_22445_3073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3645024"/>
            <a:ext cx="3533378" cy="2430964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3" descr="SMBA_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5" y="3301641"/>
            <a:ext cx="2179046" cy="2569098"/>
          </a:xfrm>
          <a:prstGeom prst="rect">
            <a:avLst/>
          </a:prstGeom>
        </p:spPr>
      </p:pic>
      <p:pic>
        <p:nvPicPr>
          <p:cNvPr id="6" name="그림 5" descr="2012-08-17 15.23.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3284984"/>
            <a:ext cx="3335150" cy="2503066"/>
          </a:xfrm>
          <a:prstGeom prst="rect">
            <a:avLst/>
          </a:prstGeom>
        </p:spPr>
      </p:pic>
      <p:pic>
        <p:nvPicPr>
          <p:cNvPr id="7" name="그림 6" descr="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8" name="내용 개체 틀 3" descr="samsung dc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99792" y="404664"/>
            <a:ext cx="3672407" cy="2514187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4690864" cy="1143000"/>
          </a:xfrm>
        </p:spPr>
        <p:txBody>
          <a:bodyPr>
            <a:normAutofit/>
          </a:bodyPr>
          <a:lstStyle/>
          <a:p>
            <a:r>
              <a:rPr lang="en-US" altLang="ko-KR" sz="3200" dirty="0" err="1" smtClean="0">
                <a:solidFill>
                  <a:schemeClr val="bg1"/>
                </a:solidFill>
              </a:rPr>
              <a:t>Gyonggi</a:t>
            </a:r>
            <a:r>
              <a:rPr lang="en-US" altLang="ko-KR" sz="3200" dirty="0" smtClean="0">
                <a:solidFill>
                  <a:schemeClr val="bg1"/>
                </a:solidFill>
              </a:rPr>
              <a:t> SMBA </a:t>
            </a:r>
            <a:br>
              <a:rPr lang="en-US" altLang="ko-KR" sz="3200" dirty="0" smtClean="0">
                <a:solidFill>
                  <a:schemeClr val="bg1"/>
                </a:solidFill>
              </a:rPr>
            </a:br>
            <a:r>
              <a:rPr lang="en-US" altLang="ko-KR" sz="3200" dirty="0" smtClean="0">
                <a:solidFill>
                  <a:schemeClr val="bg1"/>
                </a:solidFill>
              </a:rPr>
              <a:t>Prototyping Center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그림 5" descr="2012-08-17 15.25.0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5576" y="3356992"/>
            <a:ext cx="3456384" cy="2594056"/>
          </a:xfrm>
          <a:prstGeom prst="rect">
            <a:avLst/>
          </a:prstGeom>
        </p:spPr>
      </p:pic>
      <p:pic>
        <p:nvPicPr>
          <p:cNvPr id="7" name="그림 6" descr="2012-08-17 15.38.5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32040" y="476672"/>
            <a:ext cx="3456384" cy="2594055"/>
          </a:xfrm>
          <a:prstGeom prst="rect">
            <a:avLst/>
          </a:prstGeom>
        </p:spPr>
      </p:pic>
      <p:pic>
        <p:nvPicPr>
          <p:cNvPr id="8" name="내용 개체 틀 3" descr="2012-08-17 15.38.1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32040" y="3356992"/>
            <a:ext cx="3454029" cy="2592288"/>
          </a:xfrm>
          <a:prstGeom prst="rect">
            <a:avLst/>
          </a:prstGeom>
        </p:spPr>
      </p:pic>
      <p:pic>
        <p:nvPicPr>
          <p:cNvPr id="9" name="그림 8" descr="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2-08-17 15.26.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860032" y="476672"/>
            <a:ext cx="3454030" cy="2592288"/>
          </a:xfrm>
        </p:spPr>
      </p:pic>
      <p:pic>
        <p:nvPicPr>
          <p:cNvPr id="5" name="그림 4" descr="2012-08-17 15.28.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3650" y="3773216"/>
            <a:ext cx="3475114" cy="2608112"/>
          </a:xfrm>
          <a:prstGeom prst="rect">
            <a:avLst/>
          </a:prstGeom>
        </p:spPr>
      </p:pic>
      <p:pic>
        <p:nvPicPr>
          <p:cNvPr id="6" name="그림 5" descr="2012-08-17 15.28.4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3568" y="3789040"/>
            <a:ext cx="3475113" cy="2608112"/>
          </a:xfrm>
          <a:prstGeom prst="rect">
            <a:avLst/>
          </a:prstGeom>
        </p:spPr>
      </p:pic>
      <p:pic>
        <p:nvPicPr>
          <p:cNvPr id="7" name="그림 6" descr="2012-08-17 15.31.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691" y="460848"/>
            <a:ext cx="3495545" cy="2623446"/>
          </a:xfrm>
          <a:prstGeom prst="rect">
            <a:avLst/>
          </a:prstGeom>
        </p:spPr>
      </p:pic>
      <p:pic>
        <p:nvPicPr>
          <p:cNvPr id="8" name="그림 7" descr="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205px-Ko_sa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6516216" y="1988840"/>
            <a:ext cx="2006437" cy="3024336"/>
          </a:xfrm>
        </p:spPr>
      </p:pic>
      <p:pic>
        <p:nvPicPr>
          <p:cNvPr id="6" name="그림 5" descr="tid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988840"/>
            <a:ext cx="5410200" cy="3028950"/>
          </a:xfrm>
          <a:prstGeom prst="rect">
            <a:avLst/>
          </a:prstGeom>
        </p:spPr>
      </p:pic>
      <p:pic>
        <p:nvPicPr>
          <p:cNvPr id="7" name="그림 6" descr="log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Members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5" name="내용 개체 틀 4" descr="김현진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940152" y="4293096"/>
            <a:ext cx="1296144" cy="1296144"/>
          </a:xfrm>
        </p:spPr>
      </p:pic>
      <p:pic>
        <p:nvPicPr>
          <p:cNvPr id="4" name="그림 3" descr="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6" name="그림 5" descr="이병주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93055" y="4294471"/>
            <a:ext cx="1302330" cy="1302330"/>
          </a:xfrm>
          <a:prstGeom prst="rect">
            <a:avLst/>
          </a:prstGeom>
        </p:spPr>
      </p:pic>
      <p:pic>
        <p:nvPicPr>
          <p:cNvPr id="7" name="그림 6" descr="고훈민 pixel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91680" y="1628800"/>
            <a:ext cx="1296144" cy="1296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3068960"/>
            <a:ext cx="194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Hunmin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Koh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Coordinator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99695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Jinha</a:t>
            </a:r>
            <a:r>
              <a:rPr lang="en-US" altLang="ko-KR" b="1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</a:rPr>
              <a:t>Ph.D</a:t>
            </a:r>
            <a:r>
              <a:rPr lang="en-US" altLang="ko-KR" sz="1400" dirty="0" smtClean="0">
                <a:solidFill>
                  <a:schemeClr val="bg1"/>
                </a:solidFill>
              </a:rPr>
              <a:t> Candidate, 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MIT Media Lab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Samsung Electronics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5661248"/>
            <a:ext cx="30963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Hyunjin</a:t>
            </a:r>
            <a:r>
              <a:rPr lang="en-US" altLang="ko-KR" b="1" dirty="0" smtClean="0">
                <a:solidFill>
                  <a:schemeClr val="bg1"/>
                </a:solidFill>
              </a:rPr>
              <a:t> Kim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</a:rPr>
              <a:t>Ph.D</a:t>
            </a:r>
            <a:r>
              <a:rPr lang="en-US" altLang="ko-KR" sz="1400" dirty="0" smtClean="0">
                <a:solidFill>
                  <a:schemeClr val="bg1"/>
                </a:solidFill>
              </a:rPr>
              <a:t> Candidate, KAIST</a:t>
            </a:r>
          </a:p>
          <a:p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566124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Byoung</a:t>
            </a:r>
            <a:r>
              <a:rPr lang="en-US" altLang="ko-KR" b="1" dirty="0" smtClean="0">
                <a:solidFill>
                  <a:schemeClr val="bg1"/>
                </a:solidFill>
              </a:rPr>
              <a:t> </a:t>
            </a:r>
            <a:r>
              <a:rPr lang="en-US" altLang="ko-KR" b="1" dirty="0" err="1" smtClean="0">
                <a:solidFill>
                  <a:schemeClr val="bg1"/>
                </a:solidFill>
              </a:rPr>
              <a:t>Joo</a:t>
            </a:r>
            <a:r>
              <a:rPr lang="en-US" altLang="ko-KR" b="1" dirty="0" smtClean="0">
                <a:solidFill>
                  <a:schemeClr val="bg1"/>
                </a:solidFill>
              </a:rPr>
              <a:t> Lee</a:t>
            </a:r>
          </a:p>
          <a:p>
            <a:r>
              <a:rPr lang="en-US" altLang="ko-KR" sz="1400" dirty="0" err="1" smtClean="0">
                <a:solidFill>
                  <a:schemeClr val="bg1"/>
                </a:solidFill>
              </a:rPr>
              <a:t>Ph.D</a:t>
            </a:r>
            <a:r>
              <a:rPr lang="en-US" altLang="ko-KR" sz="1400" dirty="0" smtClean="0">
                <a:solidFill>
                  <a:schemeClr val="bg1"/>
                </a:solidFill>
              </a:rPr>
              <a:t> Candidate, </a:t>
            </a:r>
          </a:p>
          <a:p>
            <a:r>
              <a:rPr lang="en-US" altLang="ko-KR" sz="1400" dirty="0" smtClean="0">
                <a:solidFill>
                  <a:schemeClr val="bg1"/>
                </a:solidFill>
              </a:rPr>
              <a:t>SNU New Media Lab</a:t>
            </a:r>
          </a:p>
          <a:p>
            <a:endParaRPr lang="ko-KR" altLang="en-US" sz="1400" dirty="0">
              <a:solidFill>
                <a:schemeClr val="bg1"/>
              </a:solidFill>
            </a:endParaRPr>
          </a:p>
        </p:txBody>
      </p:sp>
      <p:pic>
        <p:nvPicPr>
          <p:cNvPr id="14" name="그림 13" descr="jinha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868144" y="1628800"/>
            <a:ext cx="1368152" cy="136815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Plan </a:t>
            </a:r>
            <a:r>
              <a:rPr lang="en-US" altLang="ko-KR" sz="2800" dirty="0" smtClean="0">
                <a:solidFill>
                  <a:schemeClr val="bg1"/>
                </a:solidFill>
              </a:rPr>
              <a:t>(2012)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7944" y="1916832"/>
            <a:ext cx="4546848" cy="4525963"/>
          </a:xfrm>
        </p:spPr>
        <p:txBody>
          <a:bodyPr>
            <a:normAutofit/>
          </a:bodyPr>
          <a:lstStyle/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Make </a:t>
            </a:r>
            <a:r>
              <a:rPr lang="en-US" altLang="ko-KR" sz="2400" dirty="0" smtClean="0">
                <a:solidFill>
                  <a:schemeClr val="bg1"/>
                </a:solidFill>
              </a:rPr>
              <a:t>a list of </a:t>
            </a:r>
            <a:r>
              <a:rPr lang="en-US" altLang="ko-KR" sz="2400" dirty="0" err="1" smtClean="0">
                <a:solidFill>
                  <a:schemeClr val="bg1"/>
                </a:solidFill>
              </a:rPr>
              <a:t>Euljiro’s</a:t>
            </a:r>
            <a:r>
              <a:rPr lang="en-US" altLang="ko-KR" sz="2400" dirty="0" smtClean="0">
                <a:solidFill>
                  <a:schemeClr val="bg1"/>
                </a:solidFill>
              </a:rPr>
              <a:t> shops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Publish digital fabrication webzine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그림 3" descr="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5" name="그림 4" descr="18333000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1700808"/>
            <a:ext cx="2563040" cy="1706985"/>
          </a:xfrm>
          <a:prstGeom prst="rect">
            <a:avLst/>
          </a:prstGeom>
        </p:spPr>
      </p:pic>
      <p:pic>
        <p:nvPicPr>
          <p:cNvPr id="6" name="그림 5" descr="mg_94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3608" y="3717032"/>
            <a:ext cx="2529658" cy="189546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Plan </a:t>
            </a:r>
            <a:r>
              <a:rPr lang="en-US" altLang="ko-KR" sz="2800" dirty="0" smtClean="0">
                <a:solidFill>
                  <a:schemeClr val="bg1"/>
                </a:solidFill>
              </a:rPr>
              <a:t>(2012)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67944" y="1916832"/>
            <a:ext cx="4546848" cy="4525963"/>
          </a:xfrm>
        </p:spPr>
        <p:txBody>
          <a:bodyPr>
            <a:normAutofit/>
          </a:bodyPr>
          <a:lstStyle/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err="1" smtClean="0">
                <a:solidFill>
                  <a:schemeClr val="bg1"/>
                </a:solidFill>
              </a:rPr>
              <a:t>Fab</a:t>
            </a:r>
            <a:r>
              <a:rPr lang="en-US" altLang="ko-KR" sz="2400" dirty="0" smtClean="0">
                <a:solidFill>
                  <a:schemeClr val="bg1"/>
                </a:solidFill>
              </a:rPr>
              <a:t> Academy X (internal group study)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Develop </a:t>
            </a:r>
            <a:r>
              <a:rPr lang="en-US" altLang="ko-KR" sz="2400" dirty="0" smtClean="0">
                <a:solidFill>
                  <a:schemeClr val="bg1"/>
                </a:solidFill>
              </a:rPr>
              <a:t>public digital </a:t>
            </a:r>
            <a:r>
              <a:rPr lang="en-US" altLang="ko-KR" sz="2400" dirty="0" smtClean="0">
                <a:solidFill>
                  <a:schemeClr val="bg1"/>
                </a:solidFill>
              </a:rPr>
              <a:t>fabrication curriculum</a:t>
            </a:r>
          </a:p>
          <a:p>
            <a:endParaRPr lang="en-US" altLang="ko-KR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그림 3" descr="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5" name="그림 4" descr="18333000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1700808"/>
            <a:ext cx="2563040" cy="1706985"/>
          </a:xfrm>
          <a:prstGeom prst="rect">
            <a:avLst/>
          </a:prstGeom>
        </p:spPr>
      </p:pic>
      <p:pic>
        <p:nvPicPr>
          <p:cNvPr id="6" name="그림 5" descr="mg_94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3608" y="3717032"/>
            <a:ext cx="2529658" cy="189546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About Me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23928" y="1628800"/>
            <a:ext cx="5050904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2600" b="1" dirty="0" err="1" smtClean="0">
                <a:solidFill>
                  <a:schemeClr val="bg1"/>
                </a:solidFill>
              </a:rPr>
              <a:t>Hunmin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600" b="1" dirty="0" err="1" smtClean="0">
                <a:solidFill>
                  <a:schemeClr val="bg1"/>
                </a:solidFill>
              </a:rPr>
              <a:t>Koh</a:t>
            </a:r>
            <a:endParaRPr lang="en-US" altLang="ko-KR" sz="2600" b="1" dirty="0" smtClean="0">
              <a:solidFill>
                <a:schemeClr val="bg1"/>
              </a:solidFill>
            </a:endParaRP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  <a:p>
            <a:r>
              <a:rPr lang="en-US" altLang="ko-KR" sz="2200" b="1" dirty="0" smtClean="0">
                <a:solidFill>
                  <a:schemeClr val="bg1"/>
                </a:solidFill>
              </a:rPr>
              <a:t>KAIST</a:t>
            </a:r>
            <a:r>
              <a:rPr lang="en-US" altLang="ko-KR" sz="2000" dirty="0" smtClean="0">
                <a:solidFill>
                  <a:schemeClr val="bg1"/>
                </a:solidFill>
              </a:rPr>
              <a:t> 			</a:t>
            </a:r>
            <a:r>
              <a:rPr lang="en-US" altLang="ko-KR" sz="1100" dirty="0" smtClean="0">
                <a:solidFill>
                  <a:schemeClr val="bg1"/>
                </a:solidFill>
              </a:rPr>
              <a:t>2004-2009</a:t>
            </a:r>
            <a:r>
              <a:rPr lang="en-US" altLang="ko-KR" sz="1500" dirty="0" smtClean="0">
                <a:solidFill>
                  <a:schemeClr val="bg1"/>
                </a:solidFill>
              </a:rPr>
              <a:t/>
            </a:r>
            <a:br>
              <a:rPr lang="en-US" altLang="ko-KR" sz="1500" dirty="0" smtClean="0">
                <a:solidFill>
                  <a:schemeClr val="bg1"/>
                </a:solidFill>
              </a:rPr>
            </a:br>
            <a:r>
              <a:rPr lang="en-US" altLang="ko-KR" sz="1500" dirty="0" smtClean="0">
                <a:solidFill>
                  <a:schemeClr val="bg1"/>
                </a:solidFill>
              </a:rPr>
              <a:t>(Korea Advanced Institute of Science and Technology)</a:t>
            </a:r>
            <a:br>
              <a:rPr lang="en-US" altLang="ko-KR" sz="15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- B.E in Mechanical Engineering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200" b="1" dirty="0" smtClean="0">
                <a:solidFill>
                  <a:schemeClr val="bg1"/>
                </a:solidFill>
              </a:rPr>
              <a:t>SNU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			</a:t>
            </a:r>
            <a:r>
              <a:rPr lang="en-US" altLang="ko-KR" sz="1100" dirty="0" smtClean="0">
                <a:solidFill>
                  <a:schemeClr val="bg1"/>
                </a:solidFill>
              </a:rPr>
              <a:t>2009-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	</a:t>
            </a:r>
            <a:r>
              <a:rPr lang="en-US" altLang="ko-KR" sz="1500" dirty="0" smtClean="0">
                <a:solidFill>
                  <a:schemeClr val="bg1"/>
                </a:solidFill>
              </a:rPr>
              <a:t>(Seoul National University)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- Architecture </a:t>
            </a:r>
            <a:endParaRPr lang="ko-KR" alt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200" b="1" dirty="0" smtClean="0">
                <a:solidFill>
                  <a:schemeClr val="bg1"/>
                </a:solidFill>
              </a:rPr>
              <a:t>KOICA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			</a:t>
            </a:r>
            <a:r>
              <a:rPr lang="en-US" altLang="ko-KR" sz="1100" dirty="0" smtClean="0">
                <a:solidFill>
                  <a:schemeClr val="bg1"/>
                </a:solidFill>
              </a:rPr>
              <a:t>2009-2011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1500" dirty="0" smtClean="0">
                <a:solidFill>
                  <a:schemeClr val="bg1"/>
                </a:solidFill>
              </a:rPr>
              <a:t>(Korea International Cooperation Agency)</a:t>
            </a:r>
            <a:r>
              <a:rPr lang="en-US" altLang="ko-KR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altLang="ko-KR" sz="2000" dirty="0" smtClean="0">
                <a:solidFill>
                  <a:schemeClr val="bg1"/>
                </a:solidFill>
              </a:rPr>
              <a:t>	- Technical College,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Matara</a:t>
            </a:r>
            <a:r>
              <a:rPr lang="en-US" altLang="ko-KR" sz="2000" dirty="0" smtClean="0">
                <a:solidFill>
                  <a:schemeClr val="bg1"/>
                </a:solidFill>
              </a:rPr>
              <a:t>, Sri Lanka 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200" b="1" dirty="0" smtClean="0">
                <a:solidFill>
                  <a:schemeClr val="bg1"/>
                </a:solidFill>
              </a:rPr>
              <a:t>FLB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chemeClr val="bg1"/>
                </a:solidFill>
              </a:rPr>
              <a:t>	(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Fab</a:t>
            </a:r>
            <a:r>
              <a:rPr lang="en-US" altLang="ko-KR" sz="1600" dirty="0" smtClean="0">
                <a:solidFill>
                  <a:schemeClr val="bg1"/>
                </a:solidFill>
              </a:rPr>
              <a:t> Lab Barcelona)</a:t>
            </a:r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-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Fab</a:t>
            </a:r>
            <a:r>
              <a:rPr lang="en-US" altLang="ko-KR" sz="2000" dirty="0" smtClean="0">
                <a:solidFill>
                  <a:schemeClr val="bg1"/>
                </a:solidFill>
              </a:rPr>
              <a:t> Academy 2012 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</p:txBody>
      </p:sp>
      <p:pic>
        <p:nvPicPr>
          <p:cNvPr id="6" name="그림 5" descr="castell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5816" y="4869160"/>
            <a:ext cx="781456" cy="1512495"/>
          </a:xfrm>
          <a:prstGeom prst="rect">
            <a:avLst/>
          </a:prstGeom>
        </p:spPr>
      </p:pic>
      <p:pic>
        <p:nvPicPr>
          <p:cNvPr id="7" name="그림 6" descr="matar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2925198"/>
            <a:ext cx="3199904" cy="1799946"/>
          </a:xfrm>
          <a:prstGeom prst="rect">
            <a:avLst/>
          </a:prstGeom>
        </p:spPr>
      </p:pic>
      <p:pic>
        <p:nvPicPr>
          <p:cNvPr id="10" name="그림 9" descr="me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1412776"/>
            <a:ext cx="3242520" cy="1368152"/>
          </a:xfrm>
          <a:prstGeom prst="rect">
            <a:avLst/>
          </a:prstGeom>
        </p:spPr>
      </p:pic>
      <p:pic>
        <p:nvPicPr>
          <p:cNvPr id="8" name="그림 7" descr="logo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9" name="그림 8" descr="globe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611560" y="4878646"/>
            <a:ext cx="2088232" cy="1483849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12-08-17 15.50.3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547664" y="476672"/>
            <a:ext cx="3193845" cy="2397016"/>
          </a:xfrm>
        </p:spPr>
      </p:pic>
      <p:pic>
        <p:nvPicPr>
          <p:cNvPr id="5" name="그림 4" descr="2012-08-17 15.51.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3933056"/>
            <a:ext cx="3289067" cy="2468482"/>
          </a:xfrm>
          <a:prstGeom prst="rect">
            <a:avLst/>
          </a:prstGeom>
        </p:spPr>
      </p:pic>
      <p:pic>
        <p:nvPicPr>
          <p:cNvPr id="6" name="그림 5" descr="2012-08-17 15.51.2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47664" y="3140968"/>
            <a:ext cx="2468482" cy="3289067"/>
          </a:xfrm>
          <a:prstGeom prst="rect">
            <a:avLst/>
          </a:prstGeom>
        </p:spPr>
      </p:pic>
      <p:pic>
        <p:nvPicPr>
          <p:cNvPr id="7" name="그림 6" descr="2012-08-17 15.51.5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20072" y="476672"/>
            <a:ext cx="2468482" cy="3289067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cas2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67544" y="404664"/>
            <a:ext cx="1186927" cy="2464720"/>
          </a:xfrm>
        </p:spPr>
      </p:pic>
      <p:pic>
        <p:nvPicPr>
          <p:cNvPr id="5" name="그림 4" descr="caste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63688" y="404664"/>
            <a:ext cx="949542" cy="2440218"/>
          </a:xfrm>
          <a:prstGeom prst="rect">
            <a:avLst/>
          </a:prstGeom>
        </p:spPr>
      </p:pic>
      <p:pic>
        <p:nvPicPr>
          <p:cNvPr id="6" name="그림 5" descr="BarcelonaRecycling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987824" y="4725144"/>
            <a:ext cx="2895451" cy="1541191"/>
          </a:xfrm>
          <a:prstGeom prst="rect">
            <a:avLst/>
          </a:prstGeom>
        </p:spPr>
      </p:pic>
      <p:pic>
        <p:nvPicPr>
          <p:cNvPr id="7" name="그림 6" descr="bin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156176" y="4653136"/>
            <a:ext cx="2123280" cy="1605406"/>
          </a:xfrm>
          <a:prstGeom prst="rect">
            <a:avLst/>
          </a:prstGeom>
        </p:spPr>
      </p:pic>
      <p:pic>
        <p:nvPicPr>
          <p:cNvPr id="9" name="그림 8" descr="storm cho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67544" y="5229200"/>
            <a:ext cx="2247570" cy="1056031"/>
          </a:xfrm>
          <a:prstGeom prst="rect">
            <a:avLst/>
          </a:prstGeom>
        </p:spPr>
      </p:pic>
      <p:pic>
        <p:nvPicPr>
          <p:cNvPr id="10" name="그림 9" descr="storm.jpg"/>
          <p:cNvPicPr>
            <a:picLocks noChangeAspect="1"/>
          </p:cNvPicPr>
          <p:nvPr/>
        </p:nvPicPr>
        <p:blipFill>
          <a:blip r:embed="rId8" cstate="screen"/>
          <a:srcRect b="-3581"/>
          <a:stretch>
            <a:fillRect/>
          </a:stretch>
        </p:blipFill>
        <p:spPr>
          <a:xfrm>
            <a:off x="467544" y="2996952"/>
            <a:ext cx="2260413" cy="2119137"/>
          </a:xfrm>
          <a:prstGeom prst="rect">
            <a:avLst/>
          </a:prstGeom>
        </p:spPr>
      </p:pic>
      <p:pic>
        <p:nvPicPr>
          <p:cNvPr id="12" name="그림 11" descr="lamp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156176" y="404664"/>
            <a:ext cx="2183353" cy="4012304"/>
          </a:xfrm>
          <a:prstGeom prst="rect">
            <a:avLst/>
          </a:prstGeom>
        </p:spPr>
      </p:pic>
      <p:pic>
        <p:nvPicPr>
          <p:cNvPr id="14" name="그림 13" descr="bin small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>
          <a:xfrm>
            <a:off x="2987824" y="404664"/>
            <a:ext cx="2889732" cy="1798056"/>
          </a:xfrm>
          <a:prstGeom prst="rect">
            <a:avLst/>
          </a:prstGeom>
        </p:spPr>
      </p:pic>
      <p:pic>
        <p:nvPicPr>
          <p:cNvPr id="15" name="그림 14" descr="pong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987824" y="2420888"/>
            <a:ext cx="2889733" cy="2093897"/>
          </a:xfrm>
          <a:prstGeom prst="rect">
            <a:avLst/>
          </a:prstGeom>
        </p:spPr>
      </p:pic>
      <p:pic>
        <p:nvPicPr>
          <p:cNvPr id="16" name="그림 15" descr="logo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Why </a:t>
            </a:r>
            <a:r>
              <a:rPr lang="en-US" altLang="ko-KR" dirty="0" err="1" smtClean="0">
                <a:solidFill>
                  <a:schemeClr val="bg1"/>
                </a:solidFill>
              </a:rPr>
              <a:t>Fab</a:t>
            </a:r>
            <a:r>
              <a:rPr lang="en-US" altLang="ko-KR" dirty="0" smtClean="0">
                <a:solidFill>
                  <a:schemeClr val="bg1"/>
                </a:solidFill>
              </a:rPr>
              <a:t> Lab in Korea?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Growing interest on digital fabrication and hands on prototyping 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Many government-supported startup encouragement programs 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 descr="mak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861048"/>
            <a:ext cx="1512168" cy="2141607"/>
          </a:xfrm>
          <a:prstGeom prst="rect">
            <a:avLst/>
          </a:prstGeom>
        </p:spPr>
      </p:pic>
      <p:pic>
        <p:nvPicPr>
          <p:cNvPr id="9" name="그림 8" descr="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10" name="그림 9" descr="20120706_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1484784"/>
            <a:ext cx="3096344" cy="2181732"/>
          </a:xfrm>
          <a:prstGeom prst="rect">
            <a:avLst/>
          </a:prstGeom>
        </p:spPr>
      </p:pic>
      <p:pic>
        <p:nvPicPr>
          <p:cNvPr id="11" name="그림 10" descr="techdiy_modify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79712" y="3861048"/>
            <a:ext cx="1466600" cy="213285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Why </a:t>
            </a:r>
            <a:r>
              <a:rPr lang="en-US" altLang="ko-KR" dirty="0" err="1" smtClean="0">
                <a:solidFill>
                  <a:schemeClr val="bg1"/>
                </a:solidFill>
              </a:rPr>
              <a:t>Fab</a:t>
            </a:r>
            <a:r>
              <a:rPr lang="en-US" altLang="ko-KR" dirty="0" smtClean="0">
                <a:solidFill>
                  <a:schemeClr val="bg1"/>
                </a:solidFill>
              </a:rPr>
              <a:t> Lab in Korea?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/>
          </a:bodyPr>
          <a:lstStyle/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Learning sources are scattered and difficult to </a:t>
            </a:r>
            <a:r>
              <a:rPr lang="en-US" altLang="ko-KR" sz="2000" dirty="0" smtClean="0">
                <a:solidFill>
                  <a:schemeClr val="bg1"/>
                </a:solidFill>
              </a:rPr>
              <a:t>access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No </a:t>
            </a:r>
            <a:r>
              <a:rPr lang="en-US" altLang="ko-KR" sz="2000" dirty="0" err="1" smtClean="0">
                <a:solidFill>
                  <a:schemeClr val="bg1"/>
                </a:solidFill>
              </a:rPr>
              <a:t>Fab</a:t>
            </a:r>
            <a:r>
              <a:rPr lang="en-US" altLang="ko-KR" sz="2000" dirty="0" smtClean="0">
                <a:solidFill>
                  <a:schemeClr val="bg1"/>
                </a:solidFill>
              </a:rPr>
              <a:t> Lab</a:t>
            </a:r>
          </a:p>
          <a:p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en-US" altLang="ko-KR" dirty="0" smtClean="0">
              <a:solidFill>
                <a:schemeClr val="bg1"/>
              </a:solidFill>
            </a:endParaRPr>
          </a:p>
          <a:p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7" name="그림 6" descr="mak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861048"/>
            <a:ext cx="1512168" cy="2141607"/>
          </a:xfrm>
          <a:prstGeom prst="rect">
            <a:avLst/>
          </a:prstGeom>
        </p:spPr>
      </p:pic>
      <p:pic>
        <p:nvPicPr>
          <p:cNvPr id="9" name="그림 8" descr="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10" name="그림 9" descr="20120706_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5536" y="1484784"/>
            <a:ext cx="3096344" cy="2181732"/>
          </a:xfrm>
          <a:prstGeom prst="rect">
            <a:avLst/>
          </a:prstGeom>
        </p:spPr>
      </p:pic>
      <p:pic>
        <p:nvPicPr>
          <p:cNvPr id="11" name="그림 10" descr="techdiy_modify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79712" y="3861048"/>
            <a:ext cx="1466600" cy="213285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s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3178898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692696"/>
            <a:ext cx="56886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solidFill>
                  <a:schemeClr val="bg1"/>
                </a:solidFill>
              </a:rPr>
              <a:t>Seoul			</a:t>
            </a:r>
            <a:r>
              <a:rPr lang="en-US" altLang="ko-KR" sz="2000" dirty="0" smtClean="0">
                <a:solidFill>
                  <a:schemeClr val="bg1"/>
                </a:solidFill>
              </a:rPr>
              <a:t>(Wellington)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/>
            </a:r>
            <a:br>
              <a:rPr lang="en-US" altLang="ko-KR" sz="2000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	Area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		605.28 </a:t>
            </a:r>
            <a:r>
              <a:rPr lang="en-GB" altLang="ko-KR" sz="2000" dirty="0" smtClean="0">
                <a:solidFill>
                  <a:schemeClr val="bg1"/>
                </a:solidFill>
                <a:latin typeface="Arial"/>
              </a:rPr>
              <a:t>km</a:t>
            </a:r>
            <a:r>
              <a:rPr lang="en-GB" altLang="ko-KR" sz="2000" baseline="30000" dirty="0" smtClean="0">
                <a:solidFill>
                  <a:schemeClr val="bg1"/>
                </a:solidFill>
                <a:latin typeface="Arial"/>
              </a:rPr>
              <a:t>2</a:t>
            </a:r>
            <a:r>
              <a:rPr lang="en-US" altLang="ko-KR" sz="2000" dirty="0" smtClean="0">
                <a:solidFill>
                  <a:schemeClr val="bg1"/>
                </a:solidFill>
              </a:rPr>
              <a:t> 		(</a:t>
            </a:r>
            <a:r>
              <a:rPr lang="en-US" altLang="ko-KR" sz="1600" dirty="0" smtClean="0">
                <a:solidFill>
                  <a:schemeClr val="bg1"/>
                </a:solidFill>
              </a:rPr>
              <a:t>444 </a:t>
            </a:r>
            <a:r>
              <a:rPr lang="en-GB" altLang="ko-KR" sz="1600" dirty="0" smtClean="0">
                <a:solidFill>
                  <a:schemeClr val="bg1"/>
                </a:solidFill>
                <a:latin typeface="Arial"/>
              </a:rPr>
              <a:t>km</a:t>
            </a:r>
            <a:r>
              <a:rPr lang="en-GB" altLang="ko-KR" sz="1600" baseline="30000" dirty="0" smtClean="0">
                <a:solidFill>
                  <a:schemeClr val="bg1"/>
                </a:solidFill>
                <a:latin typeface="Arial"/>
              </a:rPr>
              <a:t>2 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	Population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		9,794,304		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GB" altLang="ko-KR" sz="1600" dirty="0" smtClean="0">
                <a:solidFill>
                  <a:schemeClr val="bg1"/>
                </a:solidFill>
              </a:rPr>
              <a:t>393,400)</a:t>
            </a:r>
            <a:endParaRPr lang="en-US" altLang="ko-KR" sz="1600" dirty="0" smtClean="0">
              <a:solidFill>
                <a:schemeClr val="bg1"/>
              </a:solidFill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	Density	</a:t>
            </a:r>
          </a:p>
          <a:p>
            <a:r>
              <a:rPr lang="en-US" altLang="ko-KR" sz="2000" dirty="0" smtClean="0">
                <a:solidFill>
                  <a:schemeClr val="bg1"/>
                </a:solidFill>
              </a:rPr>
              <a:t>		16,000/</a:t>
            </a:r>
            <a:r>
              <a:rPr lang="en-GB" altLang="ko-KR" sz="2000" dirty="0" smtClean="0">
                <a:solidFill>
                  <a:schemeClr val="bg1"/>
                </a:solidFill>
                <a:latin typeface="Arial"/>
              </a:rPr>
              <a:t>km</a:t>
            </a:r>
            <a:r>
              <a:rPr lang="en-GB" altLang="ko-KR" sz="2000" baseline="30000" dirty="0" smtClean="0">
                <a:solidFill>
                  <a:schemeClr val="bg1"/>
                </a:solidFill>
                <a:latin typeface="Arial"/>
              </a:rPr>
              <a:t>2</a:t>
            </a:r>
            <a:r>
              <a:rPr lang="en-US" altLang="ko-KR" sz="2000" dirty="0" smtClean="0">
                <a:solidFill>
                  <a:schemeClr val="bg1"/>
                </a:solidFill>
              </a:rPr>
              <a:t> 		</a:t>
            </a:r>
            <a:r>
              <a:rPr lang="en-US" altLang="ko-KR" sz="1600" dirty="0" smtClean="0">
                <a:solidFill>
                  <a:schemeClr val="bg1"/>
                </a:solidFill>
              </a:rPr>
              <a:t>(</a:t>
            </a:r>
            <a:r>
              <a:rPr lang="en-GB" altLang="ko-KR" sz="1600" dirty="0" smtClean="0">
                <a:solidFill>
                  <a:schemeClr val="bg1"/>
                </a:solidFill>
              </a:rPr>
              <a:t>890</a:t>
            </a:r>
            <a:r>
              <a:rPr lang="en-GB" altLang="ko-KR" sz="1600" dirty="0" smtClean="0">
                <a:solidFill>
                  <a:schemeClr val="bg1"/>
                </a:solidFill>
                <a:latin typeface="Arial"/>
              </a:rPr>
              <a:t>/km</a:t>
            </a:r>
            <a:r>
              <a:rPr lang="en-GB" altLang="ko-KR" sz="1600" baseline="30000" dirty="0" smtClean="0">
                <a:solidFill>
                  <a:schemeClr val="bg1"/>
                </a:solidFill>
                <a:latin typeface="Arial"/>
              </a:rPr>
              <a:t>2 </a:t>
            </a:r>
            <a:r>
              <a:rPr lang="en-US" altLang="ko-KR" sz="1600" dirty="0" smtClean="0">
                <a:solidFill>
                  <a:schemeClr val="bg1"/>
                </a:solidFill>
              </a:rPr>
              <a:t>)</a:t>
            </a:r>
            <a:endParaRPr lang="en-GB" altLang="ko-KR" sz="1600" baseline="30000" dirty="0" smtClean="0">
              <a:solidFill>
                <a:schemeClr val="bg1"/>
              </a:solidFill>
              <a:latin typeface="Arial"/>
            </a:endParaRPr>
          </a:p>
          <a:p>
            <a:r>
              <a:rPr lang="en-GB" altLang="ko-KR" sz="2000" baseline="30000" dirty="0" smtClean="0">
                <a:solidFill>
                  <a:schemeClr val="bg1"/>
                </a:solidFill>
                <a:latin typeface="Arial"/>
              </a:rPr>
              <a:t> 		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ko-KR" altLang="en-US" sz="4400" dirty="0">
              <a:solidFill>
                <a:schemeClr val="bg1"/>
              </a:solidFill>
            </a:endParaRPr>
          </a:p>
        </p:txBody>
      </p:sp>
      <p:pic>
        <p:nvPicPr>
          <p:cNvPr id="5" name="그림 4" descr="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6" name="그림 5" descr="Seoul-South-Korea-630x37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11960" y="4005064"/>
            <a:ext cx="3980613" cy="2350457"/>
          </a:xfrm>
          <a:prstGeom prst="rect">
            <a:avLst/>
          </a:prstGeom>
        </p:spPr>
      </p:pic>
      <p:pic>
        <p:nvPicPr>
          <p:cNvPr id="7" name="그림 6" descr="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1560" y="3933056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192819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seoul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35696" y="548680"/>
            <a:ext cx="5347442" cy="5169194"/>
          </a:xfrm>
          <a:prstGeom prst="rect">
            <a:avLst/>
          </a:prstGeom>
        </p:spPr>
      </p:pic>
      <p:pic>
        <p:nvPicPr>
          <p:cNvPr id="3" name="그림 2" descr="log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bg1"/>
                </a:solidFill>
              </a:rPr>
              <a:t>Euljiro</a:t>
            </a:r>
            <a:r>
              <a:rPr lang="en-US" altLang="ko-KR" dirty="0" smtClean="0">
                <a:solidFill>
                  <a:schemeClr val="bg1"/>
                </a:solidFill>
              </a:rPr>
              <a:t/>
            </a:r>
            <a:br>
              <a:rPr lang="en-US" altLang="ko-KR" dirty="0" smtClean="0">
                <a:solidFill>
                  <a:schemeClr val="bg1"/>
                </a:solidFill>
              </a:rPr>
            </a:br>
            <a:r>
              <a:rPr lang="en-US" altLang="ko-KR" sz="2000" dirty="0" smtClean="0">
                <a:solidFill>
                  <a:schemeClr val="bg1"/>
                </a:solidFill>
              </a:rPr>
              <a:t>Has been making (almost) anything before it was cool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pic>
        <p:nvPicPr>
          <p:cNvPr id="4" name="내용 개체 틀 3" descr="2012-08-16 14.47.1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4788756" y="4175832"/>
            <a:ext cx="3009738" cy="2258842"/>
          </a:xfrm>
        </p:spPr>
      </p:pic>
      <p:pic>
        <p:nvPicPr>
          <p:cNvPr id="5" name="그림 4" descr="2012-08-18 16.47.0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31640" y="1511535"/>
            <a:ext cx="2999554" cy="2251198"/>
          </a:xfrm>
          <a:prstGeom prst="rect">
            <a:avLst/>
          </a:prstGeom>
        </p:spPr>
      </p:pic>
      <p:pic>
        <p:nvPicPr>
          <p:cNvPr id="6" name="그림 5" descr="2012-08-18 16.48.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88024" y="1511535"/>
            <a:ext cx="2999554" cy="2251198"/>
          </a:xfrm>
          <a:prstGeom prst="rect">
            <a:avLst/>
          </a:prstGeom>
        </p:spPr>
      </p:pic>
      <p:pic>
        <p:nvPicPr>
          <p:cNvPr id="7" name="그림 6" descr="2012-08-18 16.51.2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31640" y="4175831"/>
            <a:ext cx="2999554" cy="2251198"/>
          </a:xfrm>
          <a:prstGeom prst="rect">
            <a:avLst/>
          </a:prstGeom>
        </p:spPr>
      </p:pic>
      <p:pic>
        <p:nvPicPr>
          <p:cNvPr id="8" name="그림 7" descr="logo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log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448029" y="6165304"/>
            <a:ext cx="695971" cy="692696"/>
          </a:xfrm>
          <a:prstGeom prst="rect">
            <a:avLst/>
          </a:prstGeom>
        </p:spPr>
      </p:pic>
      <p:pic>
        <p:nvPicPr>
          <p:cNvPr id="7" name="내용 개체 틀 6" descr="map2 copy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815572" y="980728"/>
            <a:ext cx="7512855" cy="4525963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2163</TotalTime>
  <Words>185</Words>
  <Application>Microsoft Office PowerPoint</Application>
  <PresentationFormat>화면 슬라이드 쇼(4:3)</PresentationFormat>
  <Paragraphs>98</Paragraphs>
  <Slides>20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Fab Lab Korea Initiative</vt:lpstr>
      <vt:lpstr>About Me</vt:lpstr>
      <vt:lpstr>슬라이드 3</vt:lpstr>
      <vt:lpstr>Why Fab Lab in Korea?</vt:lpstr>
      <vt:lpstr>Why Fab Lab in Korea?</vt:lpstr>
      <vt:lpstr>슬라이드 6</vt:lpstr>
      <vt:lpstr>슬라이드 7</vt:lpstr>
      <vt:lpstr>Euljiro Has been making (almost) anything before it was cool</vt:lpstr>
      <vt:lpstr>슬라이드 9</vt:lpstr>
      <vt:lpstr>슬라이드 10</vt:lpstr>
      <vt:lpstr>슬라이드 11</vt:lpstr>
      <vt:lpstr>Suwon</vt:lpstr>
      <vt:lpstr>슬라이드 13</vt:lpstr>
      <vt:lpstr>Gyonggi SMBA  Prototyping Center</vt:lpstr>
      <vt:lpstr>슬라이드 15</vt:lpstr>
      <vt:lpstr>슬라이드 16</vt:lpstr>
      <vt:lpstr>Members</vt:lpstr>
      <vt:lpstr>Plan (2012)</vt:lpstr>
      <vt:lpstr>Plan (2012)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API</dc:title>
  <dc:creator>JRIM</dc:creator>
  <cp:lastModifiedBy>Hunmin</cp:lastModifiedBy>
  <cp:revision>39</cp:revision>
  <dcterms:created xsi:type="dcterms:W3CDTF">2012-08-13T23:56:02Z</dcterms:created>
  <dcterms:modified xsi:type="dcterms:W3CDTF">2012-08-21T06:10:16Z</dcterms:modified>
</cp:coreProperties>
</file>