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8" r:id="rId2"/>
    <p:sldId id="269" r:id="rId3"/>
    <p:sldId id="276" r:id="rId4"/>
    <p:sldId id="279" r:id="rId5"/>
    <p:sldId id="290" r:id="rId6"/>
    <p:sldId id="299" r:id="rId7"/>
    <p:sldId id="295" r:id="rId8"/>
    <p:sldId id="284" r:id="rId9"/>
    <p:sldId id="271" r:id="rId10"/>
    <p:sldId id="289" r:id="rId11"/>
    <p:sldId id="301" r:id="rId12"/>
    <p:sldId id="288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BC657-D28F-4ADD-9A3A-BF54276AA2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10001A-10FF-4C9B-BAD6-88C2C9EDE180}">
      <dgm:prSet phldrT="[Text]"/>
      <dgm:spPr/>
      <dgm:t>
        <a:bodyPr/>
        <a:lstStyle/>
        <a:p>
          <a:endParaRPr lang="en-US" dirty="0"/>
        </a:p>
      </dgm:t>
    </dgm:pt>
    <dgm:pt modelId="{5BF83496-412F-43DB-8D7E-42135DB8391C}" type="parTrans" cxnId="{445C60BB-8024-4376-AFB9-E322F64ECA0F}">
      <dgm:prSet/>
      <dgm:spPr/>
      <dgm:t>
        <a:bodyPr/>
        <a:lstStyle/>
        <a:p>
          <a:endParaRPr lang="en-US"/>
        </a:p>
      </dgm:t>
    </dgm:pt>
    <dgm:pt modelId="{DC61E4D8-393C-43EB-91C1-802727037D55}" type="sibTrans" cxnId="{445C60BB-8024-4376-AFB9-E322F64ECA0F}">
      <dgm:prSet/>
      <dgm:spPr/>
      <dgm:t>
        <a:bodyPr/>
        <a:lstStyle/>
        <a:p>
          <a:endParaRPr lang="en-US"/>
        </a:p>
      </dgm:t>
    </dgm:pt>
    <dgm:pt modelId="{B2BD15E3-61F7-4558-8671-3544B86F7B8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Financing</a:t>
          </a:r>
          <a:endParaRPr lang="en-US" b="1" dirty="0">
            <a:solidFill>
              <a:schemeClr val="bg1"/>
            </a:solidFill>
          </a:endParaRPr>
        </a:p>
      </dgm:t>
    </dgm:pt>
    <dgm:pt modelId="{8E376C9B-1BD3-4409-B8C9-DA6624EB228D}" type="parTrans" cxnId="{86B65977-85FC-4630-A78F-6A9C218EE4B6}">
      <dgm:prSet/>
      <dgm:spPr/>
      <dgm:t>
        <a:bodyPr/>
        <a:lstStyle/>
        <a:p>
          <a:endParaRPr lang="en-US"/>
        </a:p>
      </dgm:t>
    </dgm:pt>
    <dgm:pt modelId="{DEE72D45-6CCE-4641-8D69-BAFC8E358DC9}" type="sibTrans" cxnId="{86B65977-85FC-4630-A78F-6A9C218EE4B6}">
      <dgm:prSet/>
      <dgm:spPr/>
      <dgm:t>
        <a:bodyPr/>
        <a:lstStyle/>
        <a:p>
          <a:endParaRPr lang="en-US"/>
        </a:p>
      </dgm:t>
    </dgm:pt>
    <dgm:pt modelId="{E872EEBD-54AF-417E-9142-BCAD06B6EDA5}">
      <dgm:prSet phldrT="[Text]"/>
      <dgm:spPr/>
      <dgm:t>
        <a:bodyPr/>
        <a:lstStyle/>
        <a:p>
          <a:endParaRPr lang="en-US" dirty="0"/>
        </a:p>
      </dgm:t>
    </dgm:pt>
    <dgm:pt modelId="{2B23A5C5-6027-4748-A780-F31A745969D7}" type="parTrans" cxnId="{370B1712-912D-4866-91C3-B714C93D2EBA}">
      <dgm:prSet/>
      <dgm:spPr/>
      <dgm:t>
        <a:bodyPr/>
        <a:lstStyle/>
        <a:p>
          <a:endParaRPr lang="en-US"/>
        </a:p>
      </dgm:t>
    </dgm:pt>
    <dgm:pt modelId="{107B6CF3-0DFC-4409-825F-9089EE37D0A1}" type="sibTrans" cxnId="{370B1712-912D-4866-91C3-B714C93D2EBA}">
      <dgm:prSet/>
      <dgm:spPr/>
      <dgm:t>
        <a:bodyPr/>
        <a:lstStyle/>
        <a:p>
          <a:endParaRPr lang="en-US"/>
        </a:p>
      </dgm:t>
    </dgm:pt>
    <dgm:pt modelId="{8012D8C0-15A6-4D95-8D26-733ED3AA633B}">
      <dgm:prSet/>
      <dgm:spPr/>
      <dgm:t>
        <a:bodyPr/>
        <a:lstStyle/>
        <a:p>
          <a:r>
            <a:rPr lang="en-GB" b="1" dirty="0" smtClean="0">
              <a:solidFill>
                <a:srgbClr val="000000"/>
              </a:solidFill>
            </a:rPr>
            <a:t>Space Adaptation</a:t>
          </a:r>
          <a:endParaRPr lang="en-US" dirty="0"/>
        </a:p>
      </dgm:t>
    </dgm:pt>
    <dgm:pt modelId="{8D9B09DA-45DE-43BE-9415-3478B99E8643}" type="parTrans" cxnId="{EDFA2698-B7E1-436D-9622-14A98CD45F80}">
      <dgm:prSet/>
      <dgm:spPr/>
      <dgm:t>
        <a:bodyPr/>
        <a:lstStyle/>
        <a:p>
          <a:endParaRPr lang="en-US"/>
        </a:p>
      </dgm:t>
    </dgm:pt>
    <dgm:pt modelId="{2E028414-4028-4E7A-8912-598696FDB19F}" type="sibTrans" cxnId="{EDFA2698-B7E1-436D-9622-14A98CD45F80}">
      <dgm:prSet/>
      <dgm:spPr/>
      <dgm:t>
        <a:bodyPr/>
        <a:lstStyle/>
        <a:p>
          <a:endParaRPr lang="en-US"/>
        </a:p>
      </dgm:t>
    </dgm:pt>
    <dgm:pt modelId="{78302C15-9454-449F-BBE7-654C8D952975}">
      <dgm:prSet/>
      <dgm:spPr/>
      <dgm:t>
        <a:bodyPr/>
        <a:lstStyle/>
        <a:p>
          <a:r>
            <a:rPr lang="en-GB" b="1" dirty="0" smtClean="0">
              <a:solidFill>
                <a:srgbClr val="000000"/>
              </a:solidFill>
            </a:rPr>
            <a:t>Premises</a:t>
          </a:r>
          <a:endParaRPr lang="en-US" dirty="0"/>
        </a:p>
      </dgm:t>
    </dgm:pt>
    <dgm:pt modelId="{0717A36B-9AA9-4CCE-A722-5F6E6E122608}" type="parTrans" cxnId="{C696237E-67B9-494B-BBC5-C88CAEDA1AC5}">
      <dgm:prSet/>
      <dgm:spPr/>
      <dgm:t>
        <a:bodyPr/>
        <a:lstStyle/>
        <a:p>
          <a:endParaRPr lang="en-US"/>
        </a:p>
      </dgm:t>
    </dgm:pt>
    <dgm:pt modelId="{DDAE42BA-F7E5-4D21-9083-01A36DF10F29}" type="sibTrans" cxnId="{C696237E-67B9-494B-BBC5-C88CAEDA1AC5}">
      <dgm:prSet/>
      <dgm:spPr/>
      <dgm:t>
        <a:bodyPr/>
        <a:lstStyle/>
        <a:p>
          <a:endParaRPr lang="en-US"/>
        </a:p>
      </dgm:t>
    </dgm:pt>
    <dgm:pt modelId="{44AE4E72-E4C6-4312-8970-89C732B84D0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Equipment</a:t>
          </a:r>
          <a:endParaRPr lang="en-US" b="1" dirty="0">
            <a:solidFill>
              <a:schemeClr val="bg1"/>
            </a:solidFill>
          </a:endParaRPr>
        </a:p>
      </dgm:t>
    </dgm:pt>
    <dgm:pt modelId="{DF07AD45-9F3B-466F-9AB0-A21A6B6B6D42}" type="parTrans" cxnId="{E74BA283-A116-441B-B18E-9E1E666E95A5}">
      <dgm:prSet/>
      <dgm:spPr/>
      <dgm:t>
        <a:bodyPr/>
        <a:lstStyle/>
        <a:p>
          <a:endParaRPr lang="en-US"/>
        </a:p>
      </dgm:t>
    </dgm:pt>
    <dgm:pt modelId="{7AA755D2-5B2B-4D85-80D3-51B15088400E}" type="sibTrans" cxnId="{E74BA283-A116-441B-B18E-9E1E666E95A5}">
      <dgm:prSet/>
      <dgm:spPr/>
      <dgm:t>
        <a:bodyPr/>
        <a:lstStyle/>
        <a:p>
          <a:endParaRPr lang="en-US"/>
        </a:p>
      </dgm:t>
    </dgm:pt>
    <dgm:pt modelId="{8491842C-EF56-43FE-B501-100D16CA740E}">
      <dgm:prSet/>
      <dgm:spPr/>
      <dgm:t>
        <a:bodyPr/>
        <a:lstStyle/>
        <a:p>
          <a:r>
            <a:rPr lang="en-GB" b="1" dirty="0" smtClean="0">
              <a:solidFill>
                <a:srgbClr val="000000"/>
              </a:solidFill>
            </a:rPr>
            <a:t>Experts and personnel</a:t>
          </a:r>
          <a:endParaRPr lang="en-US" dirty="0"/>
        </a:p>
      </dgm:t>
    </dgm:pt>
    <dgm:pt modelId="{ABB09E8F-C2B5-43C3-9B7A-46556CAA2C0E}" type="parTrans" cxnId="{D9F99373-9E18-4E66-9940-35FBC7E47B34}">
      <dgm:prSet/>
      <dgm:spPr/>
      <dgm:t>
        <a:bodyPr/>
        <a:lstStyle/>
        <a:p>
          <a:endParaRPr lang="en-US"/>
        </a:p>
      </dgm:t>
    </dgm:pt>
    <dgm:pt modelId="{E668C3A4-60F5-40D0-A4F4-942D5B739D9D}" type="sibTrans" cxnId="{D9F99373-9E18-4E66-9940-35FBC7E47B34}">
      <dgm:prSet/>
      <dgm:spPr/>
      <dgm:t>
        <a:bodyPr/>
        <a:lstStyle/>
        <a:p>
          <a:endParaRPr lang="en-US"/>
        </a:p>
      </dgm:t>
    </dgm:pt>
    <dgm:pt modelId="{F24C58AF-9E3F-471D-A96D-165AEC16593F}" type="pres">
      <dgm:prSet presAssocID="{463BC657-D28F-4ADD-9A3A-BF54276AA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C0C53-E2F2-4AD8-8C28-4671F36050C9}" type="pres">
      <dgm:prSet presAssocID="{44AE4E72-E4C6-4312-8970-89C732B84D0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3F390-5AD0-4E83-8F3D-3E501F33A7AB}" type="pres">
      <dgm:prSet presAssocID="{44AE4E72-E4C6-4312-8970-89C732B84D0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1737D-84DF-4DC3-BDCA-9FEF2F4F0EF7}" type="pres">
      <dgm:prSet presAssocID="{8012D8C0-15A6-4D95-8D26-733ED3AA633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6B6FC-B1E1-4F0D-B756-815CF12F981A}" type="pres">
      <dgm:prSet presAssocID="{2E028414-4028-4E7A-8912-598696FDB19F}" presName="spacer" presStyleCnt="0"/>
      <dgm:spPr/>
    </dgm:pt>
    <dgm:pt modelId="{C1C7DA7F-2678-466C-8C29-B24C3CEEFF27}" type="pres">
      <dgm:prSet presAssocID="{8491842C-EF56-43FE-B501-100D16CA740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17021-B304-4F9C-810A-2B6B6CC8A727}" type="pres">
      <dgm:prSet presAssocID="{E668C3A4-60F5-40D0-A4F4-942D5B739D9D}" presName="spacer" presStyleCnt="0"/>
      <dgm:spPr/>
    </dgm:pt>
    <dgm:pt modelId="{B3E97578-330D-49AA-BDB0-677F27C903CF}" type="pres">
      <dgm:prSet presAssocID="{B2BD15E3-61F7-4558-8671-3544B86F7B80}" presName="parentText" presStyleLbl="node1" presStyleIdx="3" presStyleCnt="5" custLinFactNeighborX="-2500" custLinFactNeighborY="6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458B1-9C1A-4781-9DBD-0227F24125B3}" type="pres">
      <dgm:prSet presAssocID="{B2BD15E3-61F7-4558-8671-3544B86F7B8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07E84-D892-4AC3-995F-BB3A2849F076}" type="pres">
      <dgm:prSet presAssocID="{78302C15-9454-449F-BBE7-654C8D9529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4B01F-D70A-41D7-A3A5-A62F4F289D4B}" type="presOf" srcId="{78302C15-9454-449F-BBE7-654C8D952975}" destId="{E8707E84-D892-4AC3-995F-BB3A2849F076}" srcOrd="0" destOrd="0" presId="urn:microsoft.com/office/officeart/2005/8/layout/vList2"/>
    <dgm:cxn modelId="{CB235264-425B-46A4-8173-E4375E73216E}" type="presOf" srcId="{0910001A-10FF-4C9B-BAD6-88C2C9EDE180}" destId="{8E93F390-5AD0-4E83-8F3D-3E501F33A7AB}" srcOrd="0" destOrd="0" presId="urn:microsoft.com/office/officeart/2005/8/layout/vList2"/>
    <dgm:cxn modelId="{C696237E-67B9-494B-BBC5-C88CAEDA1AC5}" srcId="{463BC657-D28F-4ADD-9A3A-BF54276AA20A}" destId="{78302C15-9454-449F-BBE7-654C8D952975}" srcOrd="4" destOrd="0" parTransId="{0717A36B-9AA9-4CCE-A722-5F6E6E122608}" sibTransId="{DDAE42BA-F7E5-4D21-9083-01A36DF10F29}"/>
    <dgm:cxn modelId="{90CC6D77-8DF5-4371-BB7F-5090C540B588}" type="presOf" srcId="{44AE4E72-E4C6-4312-8970-89C732B84D04}" destId="{FB3C0C53-E2F2-4AD8-8C28-4671F36050C9}" srcOrd="0" destOrd="0" presId="urn:microsoft.com/office/officeart/2005/8/layout/vList2"/>
    <dgm:cxn modelId="{86B65977-85FC-4630-A78F-6A9C218EE4B6}" srcId="{463BC657-D28F-4ADD-9A3A-BF54276AA20A}" destId="{B2BD15E3-61F7-4558-8671-3544B86F7B80}" srcOrd="3" destOrd="0" parTransId="{8E376C9B-1BD3-4409-B8C9-DA6624EB228D}" sibTransId="{DEE72D45-6CCE-4641-8D69-BAFC8E358DC9}"/>
    <dgm:cxn modelId="{E74BA283-A116-441B-B18E-9E1E666E95A5}" srcId="{463BC657-D28F-4ADD-9A3A-BF54276AA20A}" destId="{44AE4E72-E4C6-4312-8970-89C732B84D04}" srcOrd="0" destOrd="0" parTransId="{DF07AD45-9F3B-466F-9AB0-A21A6B6B6D42}" sibTransId="{7AA755D2-5B2B-4D85-80D3-51B15088400E}"/>
    <dgm:cxn modelId="{D9F99373-9E18-4E66-9940-35FBC7E47B34}" srcId="{463BC657-D28F-4ADD-9A3A-BF54276AA20A}" destId="{8491842C-EF56-43FE-B501-100D16CA740E}" srcOrd="2" destOrd="0" parTransId="{ABB09E8F-C2B5-43C3-9B7A-46556CAA2C0E}" sibTransId="{E668C3A4-60F5-40D0-A4F4-942D5B739D9D}"/>
    <dgm:cxn modelId="{453BE29E-F77E-4CF9-A6A7-58548B9E2ED8}" type="presOf" srcId="{8012D8C0-15A6-4D95-8D26-733ED3AA633B}" destId="{F1E1737D-84DF-4DC3-BDCA-9FEF2F4F0EF7}" srcOrd="0" destOrd="0" presId="urn:microsoft.com/office/officeart/2005/8/layout/vList2"/>
    <dgm:cxn modelId="{445C60BB-8024-4376-AFB9-E322F64ECA0F}" srcId="{44AE4E72-E4C6-4312-8970-89C732B84D04}" destId="{0910001A-10FF-4C9B-BAD6-88C2C9EDE180}" srcOrd="0" destOrd="0" parTransId="{5BF83496-412F-43DB-8D7E-42135DB8391C}" sibTransId="{DC61E4D8-393C-43EB-91C1-802727037D55}"/>
    <dgm:cxn modelId="{EDFA2698-B7E1-436D-9622-14A98CD45F80}" srcId="{463BC657-D28F-4ADD-9A3A-BF54276AA20A}" destId="{8012D8C0-15A6-4D95-8D26-733ED3AA633B}" srcOrd="1" destOrd="0" parTransId="{8D9B09DA-45DE-43BE-9415-3478B99E8643}" sibTransId="{2E028414-4028-4E7A-8912-598696FDB19F}"/>
    <dgm:cxn modelId="{AA3166C5-61D7-4350-B101-71CB4698B709}" type="presOf" srcId="{463BC657-D28F-4ADD-9A3A-BF54276AA20A}" destId="{F24C58AF-9E3F-471D-A96D-165AEC16593F}" srcOrd="0" destOrd="0" presId="urn:microsoft.com/office/officeart/2005/8/layout/vList2"/>
    <dgm:cxn modelId="{370B1712-912D-4866-91C3-B714C93D2EBA}" srcId="{B2BD15E3-61F7-4558-8671-3544B86F7B80}" destId="{E872EEBD-54AF-417E-9142-BCAD06B6EDA5}" srcOrd="0" destOrd="0" parTransId="{2B23A5C5-6027-4748-A780-F31A745969D7}" sibTransId="{107B6CF3-0DFC-4409-825F-9089EE37D0A1}"/>
    <dgm:cxn modelId="{04E0EA9E-E19B-4663-AE44-A95034F3B837}" type="presOf" srcId="{B2BD15E3-61F7-4558-8671-3544B86F7B80}" destId="{B3E97578-330D-49AA-BDB0-677F27C903CF}" srcOrd="0" destOrd="0" presId="urn:microsoft.com/office/officeart/2005/8/layout/vList2"/>
    <dgm:cxn modelId="{3AC5E87E-FA8B-428F-BF73-AE4B2960E562}" type="presOf" srcId="{8491842C-EF56-43FE-B501-100D16CA740E}" destId="{C1C7DA7F-2678-466C-8C29-B24C3CEEFF27}" srcOrd="0" destOrd="0" presId="urn:microsoft.com/office/officeart/2005/8/layout/vList2"/>
    <dgm:cxn modelId="{F9E87456-3646-41A9-A948-64DC5346E90B}" type="presOf" srcId="{E872EEBD-54AF-417E-9142-BCAD06B6EDA5}" destId="{590458B1-9C1A-4781-9DBD-0227F24125B3}" srcOrd="0" destOrd="0" presId="urn:microsoft.com/office/officeart/2005/8/layout/vList2"/>
    <dgm:cxn modelId="{ABAB7744-0F88-43C7-AAB2-874CF16404DB}" type="presParOf" srcId="{F24C58AF-9E3F-471D-A96D-165AEC16593F}" destId="{FB3C0C53-E2F2-4AD8-8C28-4671F36050C9}" srcOrd="0" destOrd="0" presId="urn:microsoft.com/office/officeart/2005/8/layout/vList2"/>
    <dgm:cxn modelId="{690C3B53-5AD3-4A6D-80B8-8AB8ED681A3C}" type="presParOf" srcId="{F24C58AF-9E3F-471D-A96D-165AEC16593F}" destId="{8E93F390-5AD0-4E83-8F3D-3E501F33A7AB}" srcOrd="1" destOrd="0" presId="urn:microsoft.com/office/officeart/2005/8/layout/vList2"/>
    <dgm:cxn modelId="{14685292-4944-4E22-9913-C4FBEC45E0D1}" type="presParOf" srcId="{F24C58AF-9E3F-471D-A96D-165AEC16593F}" destId="{F1E1737D-84DF-4DC3-BDCA-9FEF2F4F0EF7}" srcOrd="2" destOrd="0" presId="urn:microsoft.com/office/officeart/2005/8/layout/vList2"/>
    <dgm:cxn modelId="{FF68424E-2A5C-47AA-8918-69EFC7231781}" type="presParOf" srcId="{F24C58AF-9E3F-471D-A96D-165AEC16593F}" destId="{E726B6FC-B1E1-4F0D-B756-815CF12F981A}" srcOrd="3" destOrd="0" presId="urn:microsoft.com/office/officeart/2005/8/layout/vList2"/>
    <dgm:cxn modelId="{3E63A53B-AF39-40D3-B5F5-F2A4C30D39D4}" type="presParOf" srcId="{F24C58AF-9E3F-471D-A96D-165AEC16593F}" destId="{C1C7DA7F-2678-466C-8C29-B24C3CEEFF27}" srcOrd="4" destOrd="0" presId="urn:microsoft.com/office/officeart/2005/8/layout/vList2"/>
    <dgm:cxn modelId="{9A520272-83C0-4E38-BEF3-9A8B6A73865B}" type="presParOf" srcId="{F24C58AF-9E3F-471D-A96D-165AEC16593F}" destId="{DAE17021-B304-4F9C-810A-2B6B6CC8A727}" srcOrd="5" destOrd="0" presId="urn:microsoft.com/office/officeart/2005/8/layout/vList2"/>
    <dgm:cxn modelId="{FFC16413-7460-4B9E-99B2-08F43D5E1E99}" type="presParOf" srcId="{F24C58AF-9E3F-471D-A96D-165AEC16593F}" destId="{B3E97578-330D-49AA-BDB0-677F27C903CF}" srcOrd="6" destOrd="0" presId="urn:microsoft.com/office/officeart/2005/8/layout/vList2"/>
    <dgm:cxn modelId="{D3093DD7-A91E-4037-8CF6-9F6CC88C3842}" type="presParOf" srcId="{F24C58AF-9E3F-471D-A96D-165AEC16593F}" destId="{590458B1-9C1A-4781-9DBD-0227F24125B3}" srcOrd="7" destOrd="0" presId="urn:microsoft.com/office/officeart/2005/8/layout/vList2"/>
    <dgm:cxn modelId="{F576C4B0-7ADF-4629-B0A0-0A24F754C3E1}" type="presParOf" srcId="{F24C58AF-9E3F-471D-A96D-165AEC16593F}" destId="{E8707E84-D892-4AC3-995F-BB3A2849F076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248AD-584A-400D-93BE-BEB750BF494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26259-1432-498D-A6E6-27CB96BE747B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</a:rPr>
            <a:t>EQUIPMENTS</a:t>
          </a:r>
          <a:endParaRPr lang="en-US" dirty="0">
            <a:solidFill>
              <a:schemeClr val="bg1"/>
            </a:solidFill>
          </a:endParaRPr>
        </a:p>
      </dgm:t>
    </dgm:pt>
    <dgm:pt modelId="{16D83887-A5A7-4378-95F9-20A903FFE458}" type="parTrans" cxnId="{B9882BFB-2CED-491E-9FAB-0FBA20A51DCD}">
      <dgm:prSet/>
      <dgm:spPr/>
      <dgm:t>
        <a:bodyPr/>
        <a:lstStyle/>
        <a:p>
          <a:pPr algn="ctr"/>
          <a:endParaRPr lang="en-US"/>
        </a:p>
      </dgm:t>
    </dgm:pt>
    <dgm:pt modelId="{A521F479-49BF-4207-9FB5-9AFBCF40FD98}" type="sibTrans" cxnId="{B9882BFB-2CED-491E-9FAB-0FBA20A51DCD}">
      <dgm:prSet/>
      <dgm:spPr/>
      <dgm:t>
        <a:bodyPr/>
        <a:lstStyle/>
        <a:p>
          <a:pPr algn="ctr"/>
          <a:endParaRPr lang="en-US"/>
        </a:p>
      </dgm:t>
    </dgm:pt>
    <dgm:pt modelId="{F4DF7024-01D4-4FD5-BD8C-5157528FA3C4}">
      <dgm:prSet phldrT="[Text]"/>
      <dgm:spPr/>
      <dgm:t>
        <a:bodyPr/>
        <a:lstStyle/>
        <a:p>
          <a:pPr algn="ctr"/>
          <a:r>
            <a:rPr lang="en-US" smtClean="0">
              <a:solidFill>
                <a:schemeClr val="bg1"/>
              </a:solidFill>
            </a:rPr>
            <a:t>Machineries</a:t>
          </a:r>
        </a:p>
        <a:p>
          <a:pPr algn="ctr"/>
          <a:endParaRPr lang="en-US" dirty="0" smtClean="0"/>
        </a:p>
        <a:p>
          <a:pPr algn="ctr"/>
          <a:endParaRPr lang="en-US" dirty="0" smtClean="0"/>
        </a:p>
        <a:p>
          <a:pPr algn="ctr"/>
          <a:endParaRPr lang="en-US" dirty="0" smtClean="0"/>
        </a:p>
        <a:p>
          <a:pPr algn="ctr"/>
          <a:endParaRPr lang="en-US" dirty="0" smtClean="0"/>
        </a:p>
        <a:p>
          <a:pPr algn="ctr"/>
          <a:endParaRPr lang="en-US" dirty="0" smtClean="0"/>
        </a:p>
        <a:p>
          <a:pPr algn="ctr"/>
          <a:endParaRPr lang="en-US" dirty="0"/>
        </a:p>
      </dgm:t>
    </dgm:pt>
    <dgm:pt modelId="{A74D4514-CD45-479E-8A2C-B7436AF24140}" type="parTrans" cxnId="{0738BDE5-CDA4-401D-A75A-73BAB263320E}">
      <dgm:prSet/>
      <dgm:spPr/>
      <dgm:t>
        <a:bodyPr/>
        <a:lstStyle/>
        <a:p>
          <a:pPr algn="ctr"/>
          <a:endParaRPr lang="en-US"/>
        </a:p>
      </dgm:t>
    </dgm:pt>
    <dgm:pt modelId="{2B8058B6-580D-478A-A4C7-DCCD7AC72348}" type="sibTrans" cxnId="{0738BDE5-CDA4-401D-A75A-73BAB263320E}">
      <dgm:prSet/>
      <dgm:spPr/>
      <dgm:t>
        <a:bodyPr/>
        <a:lstStyle/>
        <a:p>
          <a:pPr algn="ctr"/>
          <a:endParaRPr lang="en-US"/>
        </a:p>
      </dgm:t>
    </dgm:pt>
    <dgm:pt modelId="{439B0F9B-53DD-449F-8B74-2CB9982481F6}">
      <dgm:prSet phldrT="[Text]"/>
      <dgm:spPr/>
      <dgm:t>
        <a:bodyPr/>
        <a:lstStyle/>
        <a:p>
          <a:pPr algn="ctr"/>
          <a:endParaRPr lang="en-US" dirty="0" smtClean="0"/>
        </a:p>
        <a:p>
          <a:pPr algn="ctr"/>
          <a:endParaRPr lang="en-US" dirty="0" smtClean="0"/>
        </a:p>
        <a:p>
          <a:pPr algn="ctr"/>
          <a:endParaRPr lang="en-US" dirty="0" smtClean="0"/>
        </a:p>
        <a:p>
          <a:pPr algn="ctr"/>
          <a:endParaRPr lang="en-US" dirty="0" smtClean="0"/>
        </a:p>
        <a:p>
          <a:pPr algn="ctr"/>
          <a:endParaRPr lang="en-US" dirty="0" smtClean="0"/>
        </a:p>
        <a:p>
          <a:pPr algn="ctr"/>
          <a:endParaRPr lang="en-US" dirty="0"/>
        </a:p>
      </dgm:t>
    </dgm:pt>
    <dgm:pt modelId="{7D91A257-184B-44A4-A4D1-CE64F2084CFB}" type="parTrans" cxnId="{ACC9ACEB-274B-47A9-B6FA-61BCA6E89874}">
      <dgm:prSet/>
      <dgm:spPr/>
      <dgm:t>
        <a:bodyPr/>
        <a:lstStyle/>
        <a:p>
          <a:pPr algn="ctr"/>
          <a:endParaRPr lang="en-US"/>
        </a:p>
      </dgm:t>
    </dgm:pt>
    <dgm:pt modelId="{464C26FD-B62F-4CBC-A963-F9E607595418}" type="sibTrans" cxnId="{ACC9ACEB-274B-47A9-B6FA-61BCA6E89874}">
      <dgm:prSet/>
      <dgm:spPr/>
      <dgm:t>
        <a:bodyPr/>
        <a:lstStyle/>
        <a:p>
          <a:pPr algn="ctr"/>
          <a:endParaRPr lang="en-US"/>
        </a:p>
      </dgm:t>
    </dgm:pt>
    <dgm:pt modelId="{29C5DB8A-6870-4C5E-8436-77BBF3F70E83}" type="pres">
      <dgm:prSet presAssocID="{A1E248AD-584A-400D-93BE-BEB750BF49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DDAFD9-056A-4839-9C51-2D5CA50A1AB8}" type="pres">
      <dgm:prSet presAssocID="{79326259-1432-498D-A6E6-27CB96BE747B}" presName="roof" presStyleLbl="dkBgShp" presStyleIdx="0" presStyleCnt="2"/>
      <dgm:spPr/>
      <dgm:t>
        <a:bodyPr/>
        <a:lstStyle/>
        <a:p>
          <a:endParaRPr lang="en-US"/>
        </a:p>
      </dgm:t>
    </dgm:pt>
    <dgm:pt modelId="{A2DE1B51-44B4-47F2-9698-B501013382BC}" type="pres">
      <dgm:prSet presAssocID="{79326259-1432-498D-A6E6-27CB96BE747B}" presName="pillars" presStyleCnt="0"/>
      <dgm:spPr/>
    </dgm:pt>
    <dgm:pt modelId="{F5ECFE9D-7EF6-42A1-BCCE-B038EB60473F}" type="pres">
      <dgm:prSet presAssocID="{79326259-1432-498D-A6E6-27CB96BE747B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86706-FFEF-4EA7-AC51-DD2D66B875F4}" type="pres">
      <dgm:prSet presAssocID="{439B0F9B-53DD-449F-8B74-2CB9982481F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D3BC4-81C3-494C-ADC1-B8139C73789B}" type="pres">
      <dgm:prSet presAssocID="{79326259-1432-498D-A6E6-27CB96BE747B}" presName="base" presStyleLbl="dkBgShp" presStyleIdx="1" presStyleCnt="2"/>
      <dgm:spPr/>
    </dgm:pt>
  </dgm:ptLst>
  <dgm:cxnLst>
    <dgm:cxn modelId="{ADA28A83-75DD-4C3D-A915-2E87EDEBE198}" type="presOf" srcId="{439B0F9B-53DD-449F-8B74-2CB9982481F6}" destId="{AE486706-FFEF-4EA7-AC51-DD2D66B875F4}" srcOrd="0" destOrd="0" presId="urn:microsoft.com/office/officeart/2005/8/layout/hList3"/>
    <dgm:cxn modelId="{ACC9ACEB-274B-47A9-B6FA-61BCA6E89874}" srcId="{79326259-1432-498D-A6E6-27CB96BE747B}" destId="{439B0F9B-53DD-449F-8B74-2CB9982481F6}" srcOrd="1" destOrd="0" parTransId="{7D91A257-184B-44A4-A4D1-CE64F2084CFB}" sibTransId="{464C26FD-B62F-4CBC-A963-F9E607595418}"/>
    <dgm:cxn modelId="{096A1FA6-1AB1-4D1F-824C-BBFEEAA53250}" type="presOf" srcId="{79326259-1432-498D-A6E6-27CB96BE747B}" destId="{E7DDAFD9-056A-4839-9C51-2D5CA50A1AB8}" srcOrd="0" destOrd="0" presId="urn:microsoft.com/office/officeart/2005/8/layout/hList3"/>
    <dgm:cxn modelId="{D41A0E56-B511-4A22-A571-4553EE9FDEDB}" type="presOf" srcId="{F4DF7024-01D4-4FD5-BD8C-5157528FA3C4}" destId="{F5ECFE9D-7EF6-42A1-BCCE-B038EB60473F}" srcOrd="0" destOrd="0" presId="urn:microsoft.com/office/officeart/2005/8/layout/hList3"/>
    <dgm:cxn modelId="{DFEA0484-D057-4FD4-96C7-CC945C9F0747}" type="presOf" srcId="{A1E248AD-584A-400D-93BE-BEB750BF4947}" destId="{29C5DB8A-6870-4C5E-8436-77BBF3F70E83}" srcOrd="0" destOrd="0" presId="urn:microsoft.com/office/officeart/2005/8/layout/hList3"/>
    <dgm:cxn modelId="{0738BDE5-CDA4-401D-A75A-73BAB263320E}" srcId="{79326259-1432-498D-A6E6-27CB96BE747B}" destId="{F4DF7024-01D4-4FD5-BD8C-5157528FA3C4}" srcOrd="0" destOrd="0" parTransId="{A74D4514-CD45-479E-8A2C-B7436AF24140}" sibTransId="{2B8058B6-580D-478A-A4C7-DCCD7AC72348}"/>
    <dgm:cxn modelId="{B9882BFB-2CED-491E-9FAB-0FBA20A51DCD}" srcId="{A1E248AD-584A-400D-93BE-BEB750BF4947}" destId="{79326259-1432-498D-A6E6-27CB96BE747B}" srcOrd="0" destOrd="0" parTransId="{16D83887-A5A7-4378-95F9-20A903FFE458}" sibTransId="{A521F479-49BF-4207-9FB5-9AFBCF40FD98}"/>
    <dgm:cxn modelId="{3CBD399D-C971-4292-968A-72333A1784EB}" type="presParOf" srcId="{29C5DB8A-6870-4C5E-8436-77BBF3F70E83}" destId="{E7DDAFD9-056A-4839-9C51-2D5CA50A1AB8}" srcOrd="0" destOrd="0" presId="urn:microsoft.com/office/officeart/2005/8/layout/hList3"/>
    <dgm:cxn modelId="{FEA20201-8CE1-4EDE-B465-027AC7662BE4}" type="presParOf" srcId="{29C5DB8A-6870-4C5E-8436-77BBF3F70E83}" destId="{A2DE1B51-44B4-47F2-9698-B501013382BC}" srcOrd="1" destOrd="0" presId="urn:microsoft.com/office/officeart/2005/8/layout/hList3"/>
    <dgm:cxn modelId="{3BA8208F-D5B3-4A83-B836-E764B8D0C75C}" type="presParOf" srcId="{A2DE1B51-44B4-47F2-9698-B501013382BC}" destId="{F5ECFE9D-7EF6-42A1-BCCE-B038EB60473F}" srcOrd="0" destOrd="0" presId="urn:microsoft.com/office/officeart/2005/8/layout/hList3"/>
    <dgm:cxn modelId="{1AFE0B0B-BEE7-4F2B-A412-AE6A676CD4A6}" type="presParOf" srcId="{A2DE1B51-44B4-47F2-9698-B501013382BC}" destId="{AE486706-FFEF-4EA7-AC51-DD2D66B875F4}" srcOrd="1" destOrd="0" presId="urn:microsoft.com/office/officeart/2005/8/layout/hList3"/>
    <dgm:cxn modelId="{16458A84-DC35-47B8-8DA4-6CA2ACE7EF76}" type="presParOf" srcId="{29C5DB8A-6870-4C5E-8436-77BBF3F70E83}" destId="{706D3BC4-81C3-494C-ADC1-B8139C73789B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D7183-2961-487D-B7AF-B6AAC2E532BD}" type="doc">
      <dgm:prSet loTypeId="urn:microsoft.com/office/officeart/2005/8/layout/target1" loCatId="relationship" qsTypeId="urn:microsoft.com/office/officeart/2005/8/quickstyle/simple5" qsCatId="simple" csTypeId="urn:microsoft.com/office/officeart/2005/8/colors/accent1_2" csCatId="accent1" phldr="1"/>
      <dgm:spPr/>
    </dgm:pt>
    <dgm:pt modelId="{05FAD932-4926-44EA-9D5C-903B144FB55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Number of inventions  produced in </a:t>
          </a:r>
          <a:r>
            <a:rPr lang="en-US" sz="2000" dirty="0" err="1" smtClean="0">
              <a:solidFill>
                <a:schemeClr val="tx1"/>
              </a:solidFill>
            </a:rPr>
            <a:t>Fab</a:t>
          </a:r>
          <a:r>
            <a:rPr lang="en-US" sz="2000" dirty="0" smtClean="0">
              <a:solidFill>
                <a:schemeClr val="tx1"/>
              </a:solidFill>
            </a:rPr>
            <a:t> Lab Addis and </a:t>
          </a:r>
          <a:r>
            <a:rPr lang="en-US" sz="2000" dirty="0" err="1" smtClean="0">
              <a:solidFill>
                <a:schemeClr val="tx1"/>
              </a:solidFill>
            </a:rPr>
            <a:t>Prducts</a:t>
          </a:r>
          <a:r>
            <a:rPr lang="en-US" sz="2000" dirty="0" smtClean="0">
              <a:solidFill>
                <a:schemeClr val="tx1"/>
              </a:solidFill>
            </a:rPr>
            <a:t> developed based on </a:t>
          </a:r>
          <a:r>
            <a:rPr lang="en-US" sz="2000" dirty="0" err="1" smtClean="0">
              <a:solidFill>
                <a:schemeClr val="tx1"/>
              </a:solidFill>
            </a:rPr>
            <a:t>Fablab</a:t>
          </a:r>
          <a:r>
            <a:rPr lang="en-US" sz="2000" dirty="0" smtClean="0">
              <a:solidFill>
                <a:schemeClr val="tx1"/>
              </a:solidFill>
            </a:rPr>
            <a:t>  prototypes</a:t>
          </a:r>
          <a:endParaRPr lang="en-US" sz="2000" b="1" dirty="0">
            <a:solidFill>
              <a:schemeClr val="tx1"/>
            </a:solidFill>
          </a:endParaRPr>
        </a:p>
      </dgm:t>
    </dgm:pt>
    <dgm:pt modelId="{7FEC6CDB-8A2E-440A-9515-C585CA20D8CA}" type="parTrans" cxnId="{CA634FD1-CFA7-4582-9B29-7D117A6573C0}">
      <dgm:prSet/>
      <dgm:spPr/>
      <dgm:t>
        <a:bodyPr/>
        <a:lstStyle/>
        <a:p>
          <a:endParaRPr lang="en-US"/>
        </a:p>
      </dgm:t>
    </dgm:pt>
    <dgm:pt modelId="{44075C2E-FF67-4059-8792-9EB21368F4B5}" type="sibTrans" cxnId="{CA634FD1-CFA7-4582-9B29-7D117A6573C0}">
      <dgm:prSet/>
      <dgm:spPr/>
      <dgm:t>
        <a:bodyPr/>
        <a:lstStyle/>
        <a:p>
          <a:endParaRPr lang="en-US"/>
        </a:p>
      </dgm:t>
    </dgm:pt>
    <dgm:pt modelId="{656BA4B4-1468-45C7-B497-95AA06D250D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Number of researches and inventions  produced in AAU.</a:t>
          </a:r>
          <a:endParaRPr lang="en-US" dirty="0">
            <a:solidFill>
              <a:schemeClr val="tx1"/>
            </a:solidFill>
          </a:endParaRPr>
        </a:p>
      </dgm:t>
    </dgm:pt>
    <dgm:pt modelId="{AF13ED86-709B-46D5-A7C1-DE78A66CE5CB}" type="parTrans" cxnId="{8212A89B-F6A6-480B-84AD-2CADAF9E7611}">
      <dgm:prSet/>
      <dgm:spPr/>
      <dgm:t>
        <a:bodyPr/>
        <a:lstStyle/>
        <a:p>
          <a:endParaRPr lang="en-US"/>
        </a:p>
      </dgm:t>
    </dgm:pt>
    <dgm:pt modelId="{7F98F0B5-9188-4A51-9BB6-3FFEEFBBC20A}" type="sibTrans" cxnId="{8212A89B-F6A6-480B-84AD-2CADAF9E7611}">
      <dgm:prSet/>
      <dgm:spPr/>
      <dgm:t>
        <a:bodyPr/>
        <a:lstStyle/>
        <a:p>
          <a:endParaRPr lang="en-US"/>
        </a:p>
      </dgm:t>
    </dgm:pt>
    <dgm:pt modelId="{5589A1B5-BA37-4AAC-B2ED-18EBFDF7B8C2}" type="pres">
      <dgm:prSet presAssocID="{1FFD7183-2961-487D-B7AF-B6AAC2E532BD}" presName="composite" presStyleCnt="0">
        <dgm:presLayoutVars>
          <dgm:chMax val="5"/>
          <dgm:dir/>
          <dgm:resizeHandles val="exact"/>
        </dgm:presLayoutVars>
      </dgm:prSet>
      <dgm:spPr/>
    </dgm:pt>
    <dgm:pt modelId="{968126AC-26FE-4179-AE77-BFB78543E43F}" type="pres">
      <dgm:prSet presAssocID="{05FAD932-4926-44EA-9D5C-903B144FB55B}" presName="circle1" presStyleLbl="lnNode1" presStyleIdx="0" presStyleCnt="2"/>
      <dgm:spPr/>
    </dgm:pt>
    <dgm:pt modelId="{FEC68BEA-5684-49AB-AFC1-509304236085}" type="pres">
      <dgm:prSet presAssocID="{05FAD932-4926-44EA-9D5C-903B144FB55B}" presName="text1" presStyleLbl="revTx" presStyleIdx="0" presStyleCnt="2" custScaleX="12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16855-A201-4C00-8EE9-C23D086960C1}" type="pres">
      <dgm:prSet presAssocID="{05FAD932-4926-44EA-9D5C-903B144FB55B}" presName="line1" presStyleLbl="callout" presStyleIdx="0" presStyleCnt="4"/>
      <dgm:spPr/>
    </dgm:pt>
    <dgm:pt modelId="{59E062CB-F519-4009-9678-376F42FA87AA}" type="pres">
      <dgm:prSet presAssocID="{05FAD932-4926-44EA-9D5C-903B144FB55B}" presName="d1" presStyleLbl="callout" presStyleIdx="1" presStyleCnt="4"/>
      <dgm:spPr/>
    </dgm:pt>
    <dgm:pt modelId="{8FEF0A03-6257-4A79-85CE-6B44C121FB80}" type="pres">
      <dgm:prSet presAssocID="{656BA4B4-1468-45C7-B497-95AA06D250DF}" presName="circle2" presStyleLbl="lnNode1" presStyleIdx="1" presStyleCnt="2" custScaleX="88235" custScaleY="92157"/>
      <dgm:spPr/>
    </dgm:pt>
    <dgm:pt modelId="{FA96CA78-E9F8-4725-9D71-DE20CA5D1D8B}" type="pres">
      <dgm:prSet presAssocID="{656BA4B4-1468-45C7-B497-95AA06D250DF}" presName="text2" presStyleLbl="revTx" presStyleIdx="1" presStyleCnt="2" custScaleX="100000" custScaleY="67059" custLinFactNeighborX="1961" custLinFactNeighborY="10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E8298-0DD5-43CA-8644-40FC7EA054F1}" type="pres">
      <dgm:prSet presAssocID="{656BA4B4-1468-45C7-B497-95AA06D250DF}" presName="line2" presStyleLbl="callout" presStyleIdx="2" presStyleCnt="4"/>
      <dgm:spPr/>
    </dgm:pt>
    <dgm:pt modelId="{B5D78B66-CCCF-467D-9DEB-90B96FE7FE3A}" type="pres">
      <dgm:prSet presAssocID="{656BA4B4-1468-45C7-B497-95AA06D250DF}" presName="d2" presStyleLbl="callout" presStyleIdx="3" presStyleCnt="4"/>
      <dgm:spPr/>
    </dgm:pt>
  </dgm:ptLst>
  <dgm:cxnLst>
    <dgm:cxn modelId="{B172916E-E04A-4476-8722-2AA9E41F56D9}" type="presOf" srcId="{1FFD7183-2961-487D-B7AF-B6AAC2E532BD}" destId="{5589A1B5-BA37-4AAC-B2ED-18EBFDF7B8C2}" srcOrd="0" destOrd="0" presId="urn:microsoft.com/office/officeart/2005/8/layout/target1"/>
    <dgm:cxn modelId="{CA634FD1-CFA7-4582-9B29-7D117A6573C0}" srcId="{1FFD7183-2961-487D-B7AF-B6AAC2E532BD}" destId="{05FAD932-4926-44EA-9D5C-903B144FB55B}" srcOrd="0" destOrd="0" parTransId="{7FEC6CDB-8A2E-440A-9515-C585CA20D8CA}" sibTransId="{44075C2E-FF67-4059-8792-9EB21368F4B5}"/>
    <dgm:cxn modelId="{8212A89B-F6A6-480B-84AD-2CADAF9E7611}" srcId="{1FFD7183-2961-487D-B7AF-B6AAC2E532BD}" destId="{656BA4B4-1468-45C7-B497-95AA06D250DF}" srcOrd="1" destOrd="0" parTransId="{AF13ED86-709B-46D5-A7C1-DE78A66CE5CB}" sibTransId="{7F98F0B5-9188-4A51-9BB6-3FFEEFBBC20A}"/>
    <dgm:cxn modelId="{F6828009-BD9A-4600-B027-AB4C322AA1D6}" type="presOf" srcId="{05FAD932-4926-44EA-9D5C-903B144FB55B}" destId="{FEC68BEA-5684-49AB-AFC1-509304236085}" srcOrd="0" destOrd="0" presId="urn:microsoft.com/office/officeart/2005/8/layout/target1"/>
    <dgm:cxn modelId="{BA568A72-2C31-4F54-BF94-96B544FB8540}" type="presOf" srcId="{656BA4B4-1468-45C7-B497-95AA06D250DF}" destId="{FA96CA78-E9F8-4725-9D71-DE20CA5D1D8B}" srcOrd="0" destOrd="0" presId="urn:microsoft.com/office/officeart/2005/8/layout/target1"/>
    <dgm:cxn modelId="{36A673D1-BBD7-4B92-A978-69F01D6C1772}" type="presParOf" srcId="{5589A1B5-BA37-4AAC-B2ED-18EBFDF7B8C2}" destId="{968126AC-26FE-4179-AE77-BFB78543E43F}" srcOrd="0" destOrd="0" presId="urn:microsoft.com/office/officeart/2005/8/layout/target1"/>
    <dgm:cxn modelId="{6C3FE3A1-0308-4668-B232-B2FCC212680A}" type="presParOf" srcId="{5589A1B5-BA37-4AAC-B2ED-18EBFDF7B8C2}" destId="{FEC68BEA-5684-49AB-AFC1-509304236085}" srcOrd="1" destOrd="0" presId="urn:microsoft.com/office/officeart/2005/8/layout/target1"/>
    <dgm:cxn modelId="{D0B54884-CD31-4333-8410-196B0FB07AC3}" type="presParOf" srcId="{5589A1B5-BA37-4AAC-B2ED-18EBFDF7B8C2}" destId="{C0616855-A201-4C00-8EE9-C23D086960C1}" srcOrd="2" destOrd="0" presId="urn:microsoft.com/office/officeart/2005/8/layout/target1"/>
    <dgm:cxn modelId="{796C5F34-EA21-488B-BBB5-FC1BB9E0166F}" type="presParOf" srcId="{5589A1B5-BA37-4AAC-B2ED-18EBFDF7B8C2}" destId="{59E062CB-F519-4009-9678-376F42FA87AA}" srcOrd="3" destOrd="0" presId="urn:microsoft.com/office/officeart/2005/8/layout/target1"/>
    <dgm:cxn modelId="{FA171440-FE18-4694-8CE5-B0CCCDCA8215}" type="presParOf" srcId="{5589A1B5-BA37-4AAC-B2ED-18EBFDF7B8C2}" destId="{8FEF0A03-6257-4A79-85CE-6B44C121FB80}" srcOrd="4" destOrd="0" presId="urn:microsoft.com/office/officeart/2005/8/layout/target1"/>
    <dgm:cxn modelId="{2385D65B-D319-46BC-93EC-4972FD56C018}" type="presParOf" srcId="{5589A1B5-BA37-4AAC-B2ED-18EBFDF7B8C2}" destId="{FA96CA78-E9F8-4725-9D71-DE20CA5D1D8B}" srcOrd="5" destOrd="0" presId="urn:microsoft.com/office/officeart/2005/8/layout/target1"/>
    <dgm:cxn modelId="{0AF19B5E-F8B6-4B0B-B6AE-6D0F3F0D7976}" type="presParOf" srcId="{5589A1B5-BA37-4AAC-B2ED-18EBFDF7B8C2}" destId="{83BE8298-0DD5-43CA-8644-40FC7EA054F1}" srcOrd="6" destOrd="0" presId="urn:microsoft.com/office/officeart/2005/8/layout/target1"/>
    <dgm:cxn modelId="{BE11C694-C408-4819-87F6-54FE1E6675B6}" type="presParOf" srcId="{5589A1B5-BA37-4AAC-B2ED-18EBFDF7B8C2}" destId="{B5D78B66-CCCF-467D-9DEB-90B96FE7FE3A}" srcOrd="7" destOrd="0" presId="urn:microsoft.com/office/officeart/2005/8/layout/targe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F0A03-6257-4A79-85CE-6B44C121FB80}">
      <dsp:nvSpPr>
        <dsp:cNvPr id="0" name=""/>
        <dsp:cNvSpPr/>
      </dsp:nvSpPr>
      <dsp:spPr>
        <a:xfrm>
          <a:off x="1219202" y="1295399"/>
          <a:ext cx="3886200" cy="38862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8126AC-26FE-4179-AE77-BFB78543E43F}">
      <dsp:nvSpPr>
        <dsp:cNvPr id="0" name=""/>
        <dsp:cNvSpPr/>
      </dsp:nvSpPr>
      <dsp:spPr>
        <a:xfrm>
          <a:off x="2514602" y="2590800"/>
          <a:ext cx="1295400" cy="1295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C68BEA-5684-49AB-AFC1-509304236085}">
      <dsp:nvSpPr>
        <dsp:cNvPr id="0" name=""/>
        <dsp:cNvSpPr/>
      </dsp:nvSpPr>
      <dsp:spPr>
        <a:xfrm>
          <a:off x="5524506" y="0"/>
          <a:ext cx="2400291" cy="161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Number of inventions  produced in </a:t>
          </a:r>
          <a:r>
            <a:rPr lang="en-US" sz="2000" kern="1200" dirty="0" err="1" smtClean="0">
              <a:solidFill>
                <a:schemeClr val="tx1"/>
              </a:solidFill>
            </a:rPr>
            <a:t>Fab</a:t>
          </a:r>
          <a:r>
            <a:rPr lang="en-US" sz="2000" kern="1200" dirty="0" smtClean="0">
              <a:solidFill>
                <a:schemeClr val="tx1"/>
              </a:solidFill>
            </a:rPr>
            <a:t> Lab Addis and Products developed based on </a:t>
          </a:r>
          <a:r>
            <a:rPr lang="en-US" sz="2000" kern="1200" dirty="0" err="1" smtClean="0">
              <a:solidFill>
                <a:schemeClr val="tx1"/>
              </a:solidFill>
            </a:rPr>
            <a:t>Fablab</a:t>
          </a:r>
          <a:r>
            <a:rPr lang="en-US" sz="2000" kern="1200" dirty="0" smtClean="0">
              <a:solidFill>
                <a:schemeClr val="tx1"/>
              </a:solidFill>
            </a:rPr>
            <a:t>  prototypes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4506" y="0"/>
        <a:ext cx="2400291" cy="1619250"/>
      </dsp:txXfrm>
    </dsp:sp>
    <dsp:sp modelId="{C0616855-A201-4C00-8EE9-C23D086960C1}">
      <dsp:nvSpPr>
        <dsp:cNvPr id="0" name=""/>
        <dsp:cNvSpPr/>
      </dsp:nvSpPr>
      <dsp:spPr>
        <a:xfrm>
          <a:off x="5267327" y="809624"/>
          <a:ext cx="485775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9E062CB-F519-4009-9678-376F42FA87AA}">
      <dsp:nvSpPr>
        <dsp:cNvPr id="0" name=""/>
        <dsp:cNvSpPr/>
      </dsp:nvSpPr>
      <dsp:spPr>
        <a:xfrm rot="5400000">
          <a:off x="2998919" y="971711"/>
          <a:ext cx="2430170" cy="2103405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A96CA78-E9F8-4725-9D71-DE20CA5D1D8B}">
      <dsp:nvSpPr>
        <dsp:cNvPr id="0" name=""/>
        <dsp:cNvSpPr/>
      </dsp:nvSpPr>
      <dsp:spPr>
        <a:xfrm>
          <a:off x="5753102" y="1676401"/>
          <a:ext cx="1943100" cy="150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Number of researches and inventions  produced in AAU.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753102" y="1676401"/>
        <a:ext cx="1943100" cy="1504947"/>
      </dsp:txXfrm>
    </dsp:sp>
    <dsp:sp modelId="{83BE8298-0DD5-43CA-8644-40FC7EA054F1}">
      <dsp:nvSpPr>
        <dsp:cNvPr id="0" name=""/>
        <dsp:cNvSpPr/>
      </dsp:nvSpPr>
      <dsp:spPr>
        <a:xfrm>
          <a:off x="5267327" y="2428875"/>
          <a:ext cx="485775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5D78B66-CCCF-467D-9DEB-90B96FE7FE3A}">
      <dsp:nvSpPr>
        <dsp:cNvPr id="0" name=""/>
        <dsp:cNvSpPr/>
      </dsp:nvSpPr>
      <dsp:spPr>
        <a:xfrm rot="5400000">
          <a:off x="3827360" y="2693978"/>
          <a:ext cx="1701119" cy="1175575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3C0C53-E2F2-4AD8-8C28-4671F36050C9}">
      <dsp:nvSpPr>
        <dsp:cNvPr id="0" name=""/>
        <dsp:cNvSpPr/>
      </dsp:nvSpPr>
      <dsp:spPr>
        <a:xfrm>
          <a:off x="0" y="26980"/>
          <a:ext cx="6096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</a:rPr>
            <a:t>Equipment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26980"/>
        <a:ext cx="6096000" cy="575639"/>
      </dsp:txXfrm>
    </dsp:sp>
    <dsp:sp modelId="{8E93F390-5AD0-4E83-8F3D-3E501F33A7AB}">
      <dsp:nvSpPr>
        <dsp:cNvPr id="0" name=""/>
        <dsp:cNvSpPr/>
      </dsp:nvSpPr>
      <dsp:spPr>
        <a:xfrm>
          <a:off x="0" y="602620"/>
          <a:ext cx="6096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dirty="0" smtClean="0">
              <a:solidFill>
                <a:srgbClr val="000000"/>
              </a:solidFill>
            </a:rPr>
            <a:t>local and foreign, project group</a:t>
          </a:r>
          <a:endParaRPr lang="en-US" sz="1900" kern="1200" dirty="0"/>
        </a:p>
      </dsp:txBody>
      <dsp:txXfrm>
        <a:off x="0" y="602620"/>
        <a:ext cx="6096000" cy="397440"/>
      </dsp:txXfrm>
    </dsp:sp>
    <dsp:sp modelId="{F1E1737D-84DF-4DC3-BDCA-9FEF2F4F0EF7}">
      <dsp:nvSpPr>
        <dsp:cNvPr id="0" name=""/>
        <dsp:cNvSpPr/>
      </dsp:nvSpPr>
      <dsp:spPr>
        <a:xfrm>
          <a:off x="0" y="1000060"/>
          <a:ext cx="6096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00"/>
              </a:solidFill>
            </a:rPr>
            <a:t>Space Adaptation</a:t>
          </a:r>
          <a:endParaRPr lang="en-US" sz="2400" kern="1200" dirty="0"/>
        </a:p>
      </dsp:txBody>
      <dsp:txXfrm>
        <a:off x="0" y="1000060"/>
        <a:ext cx="6096000" cy="575639"/>
      </dsp:txXfrm>
    </dsp:sp>
    <dsp:sp modelId="{C1C7DA7F-2678-466C-8C29-B24C3CEEFF27}">
      <dsp:nvSpPr>
        <dsp:cNvPr id="0" name=""/>
        <dsp:cNvSpPr/>
      </dsp:nvSpPr>
      <dsp:spPr>
        <a:xfrm>
          <a:off x="0" y="1644820"/>
          <a:ext cx="6096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00"/>
              </a:solidFill>
            </a:rPr>
            <a:t>Experts and personnel</a:t>
          </a:r>
          <a:endParaRPr lang="en-US" sz="2400" kern="1200" dirty="0"/>
        </a:p>
      </dsp:txBody>
      <dsp:txXfrm>
        <a:off x="0" y="1644820"/>
        <a:ext cx="6096000" cy="575639"/>
      </dsp:txXfrm>
    </dsp:sp>
    <dsp:sp modelId="{B3E97578-330D-49AA-BDB0-677F27C903CF}">
      <dsp:nvSpPr>
        <dsp:cNvPr id="0" name=""/>
        <dsp:cNvSpPr/>
      </dsp:nvSpPr>
      <dsp:spPr>
        <a:xfrm>
          <a:off x="0" y="2289580"/>
          <a:ext cx="6096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Financing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2289580"/>
        <a:ext cx="6096000" cy="575639"/>
      </dsp:txXfrm>
    </dsp:sp>
    <dsp:sp modelId="{590458B1-9C1A-4781-9DBD-0227F24125B3}">
      <dsp:nvSpPr>
        <dsp:cNvPr id="0" name=""/>
        <dsp:cNvSpPr/>
      </dsp:nvSpPr>
      <dsp:spPr>
        <a:xfrm>
          <a:off x="0" y="2865219"/>
          <a:ext cx="60960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dirty="0" smtClean="0">
              <a:solidFill>
                <a:srgbClr val="000000"/>
              </a:solidFill>
            </a:rPr>
            <a:t>(loans, grants, funds) cost sharing? Future long term financing?</a:t>
          </a:r>
          <a:endParaRPr lang="en-US" sz="1900" kern="1200" dirty="0"/>
        </a:p>
      </dsp:txBody>
      <dsp:txXfrm>
        <a:off x="0" y="2865219"/>
        <a:ext cx="6096000" cy="596160"/>
      </dsp:txXfrm>
    </dsp:sp>
    <dsp:sp modelId="{E8707E84-D892-4AC3-995F-BB3A2849F076}">
      <dsp:nvSpPr>
        <dsp:cNvPr id="0" name=""/>
        <dsp:cNvSpPr/>
      </dsp:nvSpPr>
      <dsp:spPr>
        <a:xfrm>
          <a:off x="0" y="3461380"/>
          <a:ext cx="6096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00"/>
              </a:solidFill>
            </a:rPr>
            <a:t>Premises</a:t>
          </a:r>
          <a:endParaRPr lang="en-US" sz="2400" kern="1200" dirty="0"/>
        </a:p>
      </dsp:txBody>
      <dsp:txXfrm>
        <a:off x="0" y="3461380"/>
        <a:ext cx="6096000" cy="57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831B-7512-45B6-85A4-2442571920EC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3CCB6-D63D-4FFD-88AF-95EA2F1DF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DD60FB-75F6-4959-8552-F90CAF75F70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072983-75B5-4157-BE21-7C744ADF9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5410200"/>
            <a:ext cx="9067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Purpose: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Digital Lab that will enable promoting problem solving method by the use of personal fabrication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0"/>
            <a:ext cx="7086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FAB LAB IN ADDIS ABABA</a:t>
            </a:r>
            <a:endParaRPr kumimoji="0" lang="en-US" sz="4800" b="1" i="0" u="none" strike="noStrike" kern="1200" cap="all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133600"/>
            <a:ext cx="1160399" cy="245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C:\Users\toshiba\Desktop\pictures to print\for our school\art web\DSC0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5562600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Workshops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8" name="Picture 4" descr="C:\Users\toshiba\Desktop\The space\Untitled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953000" cy="3599925"/>
          </a:xfrm>
          <a:prstGeom prst="rect">
            <a:avLst/>
          </a:prstGeom>
          <a:noFill/>
        </p:spPr>
      </p:pic>
      <p:pic>
        <p:nvPicPr>
          <p:cNvPr id="5" name="Picture 3" descr="C:\Users\toshiba\Desktop\The space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600" y="3124200"/>
            <a:ext cx="4851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Users\toshiba\Desktop\The space\Untitled-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78490"/>
            <a:ext cx="6096000" cy="4375841"/>
          </a:xfrm>
          <a:prstGeom prst="rect">
            <a:avLst/>
          </a:prstGeom>
          <a:noFill/>
        </p:spPr>
      </p:pic>
      <p:pic>
        <p:nvPicPr>
          <p:cNvPr id="57346" name="Picture 2" descr="H:\fabLab Tranning Pictures\DSC0879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4123003" cy="3092252"/>
          </a:xfrm>
          <a:prstGeom prst="rect">
            <a:avLst/>
          </a:prstGeom>
          <a:noFill/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724400" y="1066800"/>
            <a:ext cx="4040188" cy="75088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Workshops II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Workshop for Kids and Youth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toshiba\Desktop\kids workshop\P1010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oshiba\Desktop\kids workshop\P10100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76600"/>
            <a:ext cx="47244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876800" y="1905000"/>
            <a:ext cx="4040188" cy="7508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:\Users\toshiba\Desktop\kids workshop\P1010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iba\Desktop\kids workshop\P1010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CIM\101_PANA\P101006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91000" y="3048000"/>
            <a:ext cx="4772204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077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SimSun" charset="-122"/>
              </a:rPr>
              <a:t>FABLAB ADDIS BOARD </a:t>
            </a:r>
            <a:endParaRPr lang="en-US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474" y="228600"/>
            <a:ext cx="1160399" cy="245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00544" y="2362200"/>
            <a:ext cx="77668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/>
              <a:t>ADDIS </a:t>
            </a:r>
            <a:r>
              <a:rPr lang="en-US" sz="4000" b="1" dirty="0" smtClean="0"/>
              <a:t>ABABA </a:t>
            </a:r>
            <a:r>
              <a:rPr lang="en-US" sz="4000" b="1" dirty="0"/>
              <a:t>UNIVERSITY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solidFill>
                  <a:srgbClr val="04617B"/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ASFAD (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Alle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School of Fine Arts and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Design),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AAiT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(Technology institute)  and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EiABC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(Ethiopian institute of Architecture,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Building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and Construction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5" descr="C:\Users\beky\Desktop\Untitle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91200"/>
            <a:ext cx="2400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PLEMENTATIO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010400"/>
          </a:xfrm>
        </p:spPr>
      </p:pic>
      <p:pic>
        <p:nvPicPr>
          <p:cNvPr id="5" name="Content Placeholder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-152400"/>
            <a:ext cx="1066801" cy="15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426820"/>
            <a:ext cx="1066800" cy="22592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SimSun" charset="-122"/>
              </a:rPr>
              <a:t>FABLAB EFFECTIVELY FUNCTIONING 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764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ADAPTING THE SPACE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 descr="C:\Users\toshiba\Desktop\lab\3D scan and 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96" y="3593083"/>
            <a:ext cx="3713704" cy="2960117"/>
          </a:xfrm>
          <a:prstGeom prst="rect">
            <a:avLst/>
          </a:prstGeom>
          <a:noFill/>
        </p:spPr>
      </p:pic>
      <p:pic>
        <p:nvPicPr>
          <p:cNvPr id="5122" name="Picture 2" descr="C:\Users\toshiba\Desktop\The space\af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495" y="1066800"/>
            <a:ext cx="4909705" cy="3200400"/>
          </a:xfrm>
          <a:prstGeom prst="rect">
            <a:avLst/>
          </a:prstGeom>
          <a:noFill/>
        </p:spPr>
      </p:pic>
      <p:pic>
        <p:nvPicPr>
          <p:cNvPr id="17" name="Picture 1" descr="C:\Users\toshiba\Desktop\The space\fablab wal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221" y="2957116"/>
            <a:ext cx="4591579" cy="344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92040"/>
            <a:ext cx="8229600" cy="1051560"/>
          </a:xfrm>
        </p:spPr>
        <p:txBody>
          <a:bodyPr/>
          <a:lstStyle/>
          <a:p>
            <a:r>
              <a:rPr lang="en-US" b="1" dirty="0" smtClean="0"/>
              <a:t>Skills to Develop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Artistic Skill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Model Making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Basic Engineering </a:t>
            </a:r>
          </a:p>
          <a:p>
            <a:r>
              <a:rPr lang="en-US" b="1" dirty="0" smtClean="0"/>
              <a:t>   principles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Drafting Skill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Creativity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Problem Solving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Research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Team Work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Good English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4" descr="C:\Users\beky\Desktop\AAU 4th Yr ID Jury 2011\GMariam 9.JPG"/>
          <p:cNvPicPr>
            <a:picLocks noChangeAspect="1" noChangeArrowheads="1"/>
          </p:cNvPicPr>
          <p:nvPr/>
        </p:nvPicPr>
        <p:blipFill>
          <a:blip r:embed="rId3" cstate="print"/>
          <a:srcRect l="4520" r="4520"/>
          <a:stretch>
            <a:fillRect/>
          </a:stretch>
        </p:blipFill>
        <p:spPr bwMode="auto">
          <a:xfrm>
            <a:off x="1600200" y="1227352"/>
            <a:ext cx="6019800" cy="4335247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1000" y="5562600"/>
            <a:ext cx="7848600" cy="914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 vert="horz" lIns="182880" tIns="9144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Industrial Design Department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5298" name="Object 1024"/>
          <p:cNvGraphicFramePr>
            <a:graphicFrameLocks noChangeAspect="1"/>
          </p:cNvGraphicFramePr>
          <p:nvPr/>
        </p:nvGraphicFramePr>
        <p:xfrm>
          <a:off x="7715250" y="228600"/>
          <a:ext cx="1352550" cy="933450"/>
        </p:xfrm>
        <a:graphic>
          <a:graphicData uri="http://schemas.openxmlformats.org/presentationml/2006/ole">
            <p:oleObj spid="_x0000_s55298" name="Clip" r:id="rId4" imgW="1352160" imgH="934200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09600" y="61978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Adding Value for the Education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457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beky\Desktop\machin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743200"/>
            <a:ext cx="4419600" cy="320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229618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Furniture, </a:t>
            </a:r>
            <a:r>
              <a:rPr lang="en-US" sz="2800" dirty="0" err="1" smtClean="0">
                <a:solidFill>
                  <a:schemeClr val="bg1"/>
                </a:solidFill>
              </a:rPr>
              <a:t>Pcs</a:t>
            </a:r>
            <a:r>
              <a:rPr lang="en-US" sz="2800" dirty="0" smtClean="0">
                <a:solidFill>
                  <a:schemeClr val="bg1"/>
                </a:solidFill>
              </a:rPr>
              <a:t> and Related</a:t>
            </a:r>
          </a:p>
        </p:txBody>
      </p:sp>
      <p:pic>
        <p:nvPicPr>
          <p:cNvPr id="9" name="Picture 1" descr="C:\Users\toshiba\Desktop\The space\fablab w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762250"/>
            <a:ext cx="44958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FAB ACADEMY 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990600"/>
            <a:ext cx="1160399" cy="245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Content Placeholder 6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" y="3657600"/>
            <a:ext cx="8141495" cy="2971800"/>
          </a:xfrm>
          <a:prstGeom prst="rect">
            <a:avLst/>
          </a:prstGeom>
        </p:spPr>
      </p:pic>
      <p:pic>
        <p:nvPicPr>
          <p:cNvPr id="8" name="Picture 1" descr="C:\Users\toshiba\Desktop\The space\habti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600200"/>
            <a:ext cx="579119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 err="1" smtClean="0">
                <a:solidFill>
                  <a:schemeClr val="bg1"/>
                </a:solidFill>
              </a:rPr>
              <a:t>Fab</a:t>
            </a:r>
            <a:r>
              <a:rPr lang="en-US" b="1" dirty="0" smtClean="0">
                <a:solidFill>
                  <a:schemeClr val="bg1"/>
                </a:solidFill>
              </a:rPr>
              <a:t> Lab in Addis Ababa  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6764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7597" y="381000"/>
            <a:ext cx="1244076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990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Digital Fabrication Promoted</a:t>
            </a:r>
            <a:endParaRPr lang="en-US" sz="2400" dirty="0"/>
          </a:p>
        </p:txBody>
      </p:sp>
      <p:pic>
        <p:nvPicPr>
          <p:cNvPr id="7" name="Picture 2" descr="C:\Users\beky\Desktop\Fab New\fab activities\Fab Home\images\web-design_0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676400"/>
            <a:ext cx="1435534" cy="1166813"/>
          </a:xfrm>
          <a:prstGeom prst="rect">
            <a:avLst/>
          </a:prstGeom>
          <a:noFill/>
        </p:spPr>
      </p:pic>
      <p:pic>
        <p:nvPicPr>
          <p:cNvPr id="4098" name="Picture 2" descr="C:\Users\beky\Desktop\Fab New\fab activities\Fab Home\images\web-design_1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953000"/>
            <a:ext cx="1916604" cy="1700213"/>
          </a:xfrm>
          <a:prstGeom prst="rect">
            <a:avLst/>
          </a:prstGeom>
          <a:noFill/>
        </p:spPr>
      </p:pic>
      <p:pic>
        <p:nvPicPr>
          <p:cNvPr id="8" name="Picture 3" descr="C:\Users\toshiba\Documents\Fab Lab Addis\Report 2\Fab Students\press fit kit\ayele\DSC068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524000"/>
            <a:ext cx="2133600" cy="1600200"/>
          </a:xfrm>
          <a:prstGeom prst="rect">
            <a:avLst/>
          </a:prstGeom>
          <a:noFill/>
        </p:spPr>
      </p:pic>
      <p:pic>
        <p:nvPicPr>
          <p:cNvPr id="9" name="Picture 2" descr="F:\fab pictures\press fit kit\getnet\DSC0689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5181600"/>
            <a:ext cx="19304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</TotalTime>
  <Words>163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Apex</vt:lpstr>
      <vt:lpstr>Clip</vt:lpstr>
      <vt:lpstr>Slide 1</vt:lpstr>
      <vt:lpstr>FABLAB ADDIS BOARD </vt:lpstr>
      <vt:lpstr>Slide 3</vt:lpstr>
      <vt:lpstr>FABLAB EFFECTIVELY FUNCTIONING </vt:lpstr>
      <vt:lpstr>ADAPTING THE SPACE</vt:lpstr>
      <vt:lpstr>Skills to Develop</vt:lpstr>
      <vt:lpstr>Slide 7</vt:lpstr>
      <vt:lpstr>FAB ACADEMY 2012</vt:lpstr>
      <vt:lpstr>Fab Lab in Addis Ababa  </vt:lpstr>
      <vt:lpstr>Workshops</vt:lpstr>
      <vt:lpstr>Slide 11</vt:lpstr>
      <vt:lpstr>Workshop for Kids and Youth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beky</dc:creator>
  <cp:lastModifiedBy>toshiba</cp:lastModifiedBy>
  <cp:revision>46</cp:revision>
  <dcterms:created xsi:type="dcterms:W3CDTF">2012-05-18T01:15:39Z</dcterms:created>
  <dcterms:modified xsi:type="dcterms:W3CDTF">2012-08-23T22:33:06Z</dcterms:modified>
</cp:coreProperties>
</file>