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0" r:id="rId2"/>
    <p:sldId id="263" r:id="rId3"/>
    <p:sldId id="257" r:id="rId4"/>
    <p:sldId id="261" r:id="rId5"/>
    <p:sldId id="258" r:id="rId6"/>
    <p:sldId id="259" r:id="rId7"/>
    <p:sldId id="256" r:id="rId8"/>
    <p:sldId id="266" r:id="rId9"/>
    <p:sldId id="264" r:id="rId10"/>
    <p:sldId id="265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22" d="100"/>
          <a:sy n="122" d="100"/>
        </p:scale>
        <p:origin x="-12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2934-CA56-9746-83A2-3A6BF16F738C}" type="datetimeFigureOut">
              <a:rPr lang="en-US" smtClean="0"/>
              <a:pPr/>
              <a:t>8/24/12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356B-B4FD-AC4D-BC93-0158270007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2934-CA56-9746-83A2-3A6BF16F738C}" type="datetimeFigureOut">
              <a:rPr lang="en-US" smtClean="0"/>
              <a:pPr/>
              <a:t>8/24/12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356B-B4FD-AC4D-BC93-0158270007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2934-CA56-9746-83A2-3A6BF16F738C}" type="datetimeFigureOut">
              <a:rPr lang="en-US" smtClean="0"/>
              <a:pPr/>
              <a:t>8/24/12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356B-B4FD-AC4D-BC93-0158270007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2934-CA56-9746-83A2-3A6BF16F738C}" type="datetimeFigureOut">
              <a:rPr lang="en-US" smtClean="0"/>
              <a:pPr/>
              <a:t>8/24/12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356B-B4FD-AC4D-BC93-0158270007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2934-CA56-9746-83A2-3A6BF16F738C}" type="datetimeFigureOut">
              <a:rPr lang="en-US" smtClean="0"/>
              <a:pPr/>
              <a:t>8/24/12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356B-B4FD-AC4D-BC93-0158270007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2934-CA56-9746-83A2-3A6BF16F738C}" type="datetimeFigureOut">
              <a:rPr lang="en-US" smtClean="0"/>
              <a:pPr/>
              <a:t>8/24/12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356B-B4FD-AC4D-BC93-0158270007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2934-CA56-9746-83A2-3A6BF16F738C}" type="datetimeFigureOut">
              <a:rPr lang="en-US" smtClean="0"/>
              <a:pPr/>
              <a:t>8/24/12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356B-B4FD-AC4D-BC93-0158270007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2934-CA56-9746-83A2-3A6BF16F738C}" type="datetimeFigureOut">
              <a:rPr lang="en-US" smtClean="0"/>
              <a:pPr/>
              <a:t>8/24/12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356B-B4FD-AC4D-BC93-0158270007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2934-CA56-9746-83A2-3A6BF16F738C}" type="datetimeFigureOut">
              <a:rPr lang="en-US" smtClean="0"/>
              <a:pPr/>
              <a:t>8/24/12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356B-B4FD-AC4D-BC93-0158270007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2934-CA56-9746-83A2-3A6BF16F738C}" type="datetimeFigureOut">
              <a:rPr lang="en-US" smtClean="0"/>
              <a:pPr/>
              <a:t>8/24/12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356B-B4FD-AC4D-BC93-0158270007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2934-CA56-9746-83A2-3A6BF16F738C}" type="datetimeFigureOut">
              <a:rPr lang="en-US" smtClean="0"/>
              <a:pPr/>
              <a:t>8/24/12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356B-B4FD-AC4D-BC93-0158270007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62934-CA56-9746-83A2-3A6BF16F738C}" type="datetimeFigureOut">
              <a:rPr lang="en-US" smtClean="0"/>
              <a:pPr/>
              <a:t>8/24/12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3356B-B4FD-AC4D-BC93-0158270007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alex/Desktop/FLA_2012/shark_bass_sounds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alex/Desktop/FLA_2012/cynthias_final.avi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ow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970" y="0"/>
            <a:ext cx="925194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s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1670" y="0"/>
            <a:ext cx="1032734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rk_bass_sounds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955617" y="0"/>
            <a:ext cx="10287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A_bo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534279" y="555683"/>
            <a:ext cx="8269507" cy="5492434"/>
          </a:xfrm>
          <a:prstGeom prst="rect">
            <a:avLst/>
          </a:prstGeom>
        </p:spPr>
      </p:pic>
      <p:pic>
        <p:nvPicPr>
          <p:cNvPr id="5" name="Picture 4" descr="bookba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695" y="0"/>
            <a:ext cx="415230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quatting_spa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004" y="0"/>
            <a:ext cx="759199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4048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Succesfully</a:t>
            </a:r>
            <a:r>
              <a:rPr lang="en-US" dirty="0" smtClean="0"/>
              <a:t> squatted 130 m2 of the castle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ynthias_final.avi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owcostprosthesis.png"/>
          <p:cNvPicPr>
            <a:picLocks noGrp="1" noChangeAspect="1"/>
          </p:cNvPicPr>
          <p:nvPr>
            <p:ph idx="1"/>
          </p:nvPr>
        </p:nvPicPr>
        <p:blipFill>
          <a:blip r:embed="rId2"/>
          <a:srcRect l="-5219" r="-5219"/>
          <a:stretch>
            <a:fillRect/>
          </a:stretch>
        </p:blipFill>
        <p:spPr>
          <a:xfrm>
            <a:off x="-443768" y="553656"/>
            <a:ext cx="10027291" cy="5514624"/>
          </a:xfrm>
        </p:spPr>
      </p:pic>
      <p:sp>
        <p:nvSpPr>
          <p:cNvPr id="5" name="TextBox 4"/>
          <p:cNvSpPr txBox="1"/>
          <p:nvPr/>
        </p:nvSpPr>
        <p:spPr>
          <a:xfrm>
            <a:off x="162825" y="86620"/>
            <a:ext cx="2853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lowcostprosthesis.org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othe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2778" y="0"/>
            <a:ext cx="5143500" cy="6858000"/>
          </a:xfrm>
          <a:prstGeom prst="rect">
            <a:avLst/>
          </a:prstGeom>
        </p:spPr>
      </p:pic>
      <p:pic>
        <p:nvPicPr>
          <p:cNvPr id="5" name="Picture 4" descr="laserfoo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446" y="0"/>
            <a:ext cx="5137614" cy="4047342"/>
          </a:xfrm>
          <a:prstGeom prst="rect">
            <a:avLst/>
          </a:prstGeom>
        </p:spPr>
      </p:pic>
      <p:pic>
        <p:nvPicPr>
          <p:cNvPr id="6" name="Picture 5" descr="Wedgefootsketch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1446" y="3669559"/>
            <a:ext cx="4962554" cy="31884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12117" y="3893574"/>
            <a:ext cx="20634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©</a:t>
            </a:r>
            <a:r>
              <a:rPr lang="en-US" dirty="0" smtClean="0"/>
              <a:t>2012 </a:t>
            </a:r>
            <a:r>
              <a:rPr lang="en-US" dirty="0" err="1" smtClean="0"/>
              <a:t>dyvikdesign</a:t>
            </a:r>
            <a:endParaRPr lang="en-US" dirty="0" smtClean="0"/>
          </a:p>
          <a:p>
            <a:r>
              <a:rPr lang="en-US" sz="1900" dirty="0" smtClean="0"/>
              <a:t> all rights reserved</a:t>
            </a:r>
            <a:endParaRPr lang="en-US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6769"/>
            <a:ext cx="9144000" cy="55844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387" y="156150"/>
            <a:ext cx="4218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Fablab</a:t>
            </a:r>
            <a:r>
              <a:rPr lang="en-US" dirty="0" smtClean="0">
                <a:solidFill>
                  <a:schemeClr val="bg1"/>
                </a:solidFill>
              </a:rPr>
              <a:t> website instance: 15$ too </a:t>
            </a:r>
            <a:r>
              <a:rPr lang="en-US" dirty="0" err="1" smtClean="0">
                <a:solidFill>
                  <a:schemeClr val="bg1"/>
                </a:solidFill>
              </a:rPr>
              <a:t>beacoup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7387" y="156150"/>
            <a:ext cx="2827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Distributed documentation?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fl_arab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3555"/>
            <a:ext cx="9144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ss_fro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2969"/>
            <a:ext cx="9144000" cy="59650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0664" y="161610"/>
            <a:ext cx="4959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quality bass guitar using </a:t>
            </a:r>
            <a:r>
              <a:rPr lang="en-US" dirty="0" err="1" smtClean="0"/>
              <a:t>fablab</a:t>
            </a:r>
            <a:r>
              <a:rPr lang="en-US" dirty="0" smtClean="0"/>
              <a:t> methodology?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39</Words>
  <Application>Microsoft Macintosh PowerPoint</Application>
  <PresentationFormat>On-screen Show (4:3)</PresentationFormat>
  <Paragraphs>7</Paragraphs>
  <Slides>11</Slides>
  <Notes>0</Notes>
  <HiddenSlides>0</HiddenSlides>
  <MMClips>2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Society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 Schaub</dc:creator>
  <cp:lastModifiedBy>Alex Schaub</cp:lastModifiedBy>
  <cp:revision>12</cp:revision>
  <dcterms:created xsi:type="dcterms:W3CDTF">2012-08-23T19:04:55Z</dcterms:created>
  <dcterms:modified xsi:type="dcterms:W3CDTF">2012-08-23T19:21:26Z</dcterms:modified>
</cp:coreProperties>
</file>