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311" r:id="rId2"/>
    <p:sldId id="314" r:id="rId3"/>
    <p:sldId id="315" r:id="rId4"/>
  </p:sldIdLst>
  <p:sldSz cx="9144000" cy="6858000" type="screen4x3"/>
  <p:notesSz cx="6858000" cy="9144000"/>
  <p:embeddedFontLst>
    <p:embeddedFont>
      <p:font typeface="Wingdings 2" pitchFamily="18" charset="2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entury Gothic" pitchFamily="34" charset="0"/>
      <p:regular r:id="rId12"/>
      <p:bold r:id="rId13"/>
      <p:italic r:id="rId14"/>
      <p:boldItalic r:id="rId1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2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ECOIS - Expertisecentrum Onderwijs &amp; ICT Suriname - info@ecoisonline.org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MINOV-seminar ICT &amp; Onderwijs, Paramaribo, 16 februari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www.ecoisonline.org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8366-12D5-4E8F-8022-A50CAD9704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66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ECOIS - Expertisecentrum Onderwijs &amp; ICT Suriname - info@ecoisonline.org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MINOV-seminar ICT &amp; Onderwijs, Paramaribo, 16 februari 2011</a:t>
            </a:r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www.ecoisonline.org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64406-0B2E-4087-B7BE-EFD2CA39F8FC}" type="slidenum">
              <a:rPr lang="nl-NL" smtClean="0"/>
              <a:t>‹#›</a:t>
            </a:fld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786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ECOIS - Expertisecentrum Onderwijs &amp; ICT Suriname - info@ecoisonline.org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MINOV-seminar ICT &amp; Onderwijs, Paramaribo, 16 februari 2011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www.ecoisonline.org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1864406-0B2E-4087-B7BE-EFD2CA39F8F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98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nl-NL" smtClean="0"/>
              <a:t>Fab7, Lima, Peru,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EF15507-6110-483E-82F0-C1D79DAAE431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Fab Lab Suriname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population .5 m, 90% jungle 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1</a:t>
            </a:fld>
            <a:endParaRPr lang="nl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87" y="2312988"/>
            <a:ext cx="3186676" cy="349408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80878"/>
            <a:ext cx="3419475" cy="3158306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4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Fab Lab Suriname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Waag NL with local partner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2</a:t>
            </a:fld>
            <a:endParaRPr lang="nl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25" y="2426438"/>
            <a:ext cx="3383001" cy="326718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4611"/>
            <a:ext cx="3419475" cy="3130840"/>
          </a:xfr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Fab Lab Suriname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Help needed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Pieter van der Hijden (pvdh@sofos.nl)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5507-6110-483E-82F0-C1D79DAAE431}" type="slidenum">
              <a:rPr lang="nl-NL" smtClean="0"/>
              <a:t>3</a:t>
            </a:fld>
            <a:endParaRPr lang="nl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98" y="2312988"/>
            <a:ext cx="2621855" cy="349408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From Fab Lab push to society pull</a:t>
            </a:r>
          </a:p>
          <a:p>
            <a:r>
              <a:rPr lang="nl-NL" dirty="0" smtClean="0"/>
              <a:t>Experiences, data, evidence from other Fab Labs in developing countries</a:t>
            </a:r>
          </a:p>
          <a:p>
            <a:pPr lvl="1"/>
            <a:r>
              <a:rPr lang="nl-NL" dirty="0" smtClean="0"/>
              <a:t>Impact on SME</a:t>
            </a:r>
          </a:p>
          <a:p>
            <a:pPr lvl="1"/>
            <a:r>
              <a:rPr lang="nl-NL" dirty="0" smtClean="0"/>
              <a:t>Costs of operations</a:t>
            </a:r>
          </a:p>
          <a:p>
            <a:pPr lvl="1"/>
            <a:r>
              <a:rPr lang="nl-NL" dirty="0" smtClean="0"/>
              <a:t>Success stories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Fab7, Lima, Peru,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4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496</TotalTime>
  <Words>102</Words>
  <Application>Microsoft Office PowerPoint</Application>
  <PresentationFormat>On-screen Show (4:3)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Wingdings 2</vt:lpstr>
      <vt:lpstr>Calibri</vt:lpstr>
      <vt:lpstr>Century Gothic</vt:lpstr>
      <vt:lpstr>Austin</vt:lpstr>
      <vt:lpstr>Fab Lab Suriname population .5 m, 90% jungle </vt:lpstr>
      <vt:lpstr>Fab Lab Suriname Waag NL with local partner</vt:lpstr>
      <vt:lpstr>Fab Lab Suriname Help needed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 Labs &amp; Suriname  Presentatie voor het Ministerie van Arbeid, Technologie en Milieu</dc:title>
  <dc:creator>Pieter van der Hijden</dc:creator>
  <cp:lastModifiedBy>Pieter van der Hijden</cp:lastModifiedBy>
  <cp:revision>61</cp:revision>
  <cp:lastPrinted>2011-02-19T11:40:51Z</cp:lastPrinted>
  <dcterms:created xsi:type="dcterms:W3CDTF">2011-02-16T01:30:54Z</dcterms:created>
  <dcterms:modified xsi:type="dcterms:W3CDTF">2011-08-15T08:52:08Z</dcterms:modified>
</cp:coreProperties>
</file>