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B9CC6-2991-406A-91A1-4F85C5F0FDF6}" type="datetimeFigureOut">
              <a:rPr lang="es-ES_tradnl" smtClean="0"/>
              <a:t>12/08/2011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5CEE-396C-49BF-A2DC-EAD57FAB08A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88525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B9CC6-2991-406A-91A1-4F85C5F0FDF6}" type="datetimeFigureOut">
              <a:rPr lang="es-ES_tradnl" smtClean="0"/>
              <a:t>12/08/2011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5CEE-396C-49BF-A2DC-EAD57FAB08A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63721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B9CC6-2991-406A-91A1-4F85C5F0FDF6}" type="datetimeFigureOut">
              <a:rPr lang="es-ES_tradnl" smtClean="0"/>
              <a:t>12/08/2011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5CEE-396C-49BF-A2DC-EAD57FAB08A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13706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B9CC6-2991-406A-91A1-4F85C5F0FDF6}" type="datetimeFigureOut">
              <a:rPr lang="es-ES_tradnl" smtClean="0"/>
              <a:t>12/08/2011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5CEE-396C-49BF-A2DC-EAD57FAB08A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72972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B9CC6-2991-406A-91A1-4F85C5F0FDF6}" type="datetimeFigureOut">
              <a:rPr lang="es-ES_tradnl" smtClean="0"/>
              <a:t>12/08/2011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5CEE-396C-49BF-A2DC-EAD57FAB08A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59517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B9CC6-2991-406A-91A1-4F85C5F0FDF6}" type="datetimeFigureOut">
              <a:rPr lang="es-ES_tradnl" smtClean="0"/>
              <a:t>12/08/2011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5CEE-396C-49BF-A2DC-EAD57FAB08A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53479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B9CC6-2991-406A-91A1-4F85C5F0FDF6}" type="datetimeFigureOut">
              <a:rPr lang="es-ES_tradnl" smtClean="0"/>
              <a:t>12/08/2011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5CEE-396C-49BF-A2DC-EAD57FAB08A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98311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B9CC6-2991-406A-91A1-4F85C5F0FDF6}" type="datetimeFigureOut">
              <a:rPr lang="es-ES_tradnl" smtClean="0"/>
              <a:t>12/08/2011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5CEE-396C-49BF-A2DC-EAD57FAB08A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37765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B9CC6-2991-406A-91A1-4F85C5F0FDF6}" type="datetimeFigureOut">
              <a:rPr lang="es-ES_tradnl" smtClean="0"/>
              <a:t>12/08/2011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5CEE-396C-49BF-A2DC-EAD57FAB08A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32373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B9CC6-2991-406A-91A1-4F85C5F0FDF6}" type="datetimeFigureOut">
              <a:rPr lang="es-ES_tradnl" smtClean="0"/>
              <a:t>12/08/2011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5CEE-396C-49BF-A2DC-EAD57FAB08A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64699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B9CC6-2991-406A-91A1-4F85C5F0FDF6}" type="datetimeFigureOut">
              <a:rPr lang="es-ES_tradnl" smtClean="0"/>
              <a:t>12/08/2011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5CEE-396C-49BF-A2DC-EAD57FAB08A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58253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B9CC6-2991-406A-91A1-4F85C5F0FDF6}" type="datetimeFigureOut">
              <a:rPr lang="es-ES_tradnl" smtClean="0"/>
              <a:t>12/08/2011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C5CEE-396C-49BF-A2DC-EAD57FAB08A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38607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16" name="Rectangle 15"/>
          <p:cNvSpPr/>
          <p:nvPr/>
        </p:nvSpPr>
        <p:spPr>
          <a:xfrm>
            <a:off x="3261917" y="76200"/>
            <a:ext cx="3264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Education</a:t>
            </a:r>
            <a:r>
              <a:rPr lang="es-ES_tradnl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Oriented</a:t>
            </a:r>
            <a:endParaRPr lang="es-ES_tradnl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68" y="1219200"/>
            <a:ext cx="1000032" cy="127234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261916" y="527014"/>
            <a:ext cx="47286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Modules (</a:t>
            </a:r>
            <a:r>
              <a:rPr lang="es-ES_tradnl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Timers</a:t>
            </a:r>
            <a:r>
              <a:rPr lang="es-ES_tradnl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s-ES_tradnl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Sensors</a:t>
            </a:r>
            <a:r>
              <a:rPr lang="es-ES_tradnl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s-ES_tradnl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61915" y="1018858"/>
            <a:ext cx="54248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Learning</a:t>
            </a:r>
            <a:r>
              <a:rPr lang="es-ES_tradnl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by</a:t>
            </a:r>
            <a:r>
              <a:rPr lang="es-ES_tradnl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Construction</a:t>
            </a:r>
            <a:r>
              <a:rPr lang="es-ES_tradnl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Camps</a:t>
            </a:r>
            <a:endParaRPr lang="es-ES_tradnl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61917" y="1523610"/>
            <a:ext cx="50385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Costa Rica </a:t>
            </a:r>
            <a:r>
              <a:rPr lang="es-ES_tradnl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Robotic</a:t>
            </a:r>
            <a:r>
              <a:rPr lang="es-ES_tradnl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Kit (</a:t>
            </a:r>
            <a:r>
              <a:rPr lang="es-ES_tradnl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Krotic</a:t>
            </a:r>
            <a:r>
              <a:rPr lang="es-ES_tradnl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s-ES_tradnl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61917" y="1980810"/>
            <a:ext cx="47758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Art – </a:t>
            </a:r>
            <a:r>
              <a:rPr lang="es-ES_tradnl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Technology</a:t>
            </a:r>
            <a:r>
              <a:rPr lang="es-ES_tradnl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s-ES_tradnl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Education</a:t>
            </a:r>
            <a:endParaRPr lang="es-ES_tradnl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0" y="76200"/>
            <a:ext cx="3123068" cy="113791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0800"/>
            <a:ext cx="9144000" cy="42926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0800"/>
            <a:ext cx="9144000" cy="42926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3" y="2590800"/>
            <a:ext cx="9144000" cy="42926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4" y="2590800"/>
            <a:ext cx="9146283" cy="429367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4" y="2590800"/>
            <a:ext cx="9146284" cy="429367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7736"/>
            <a:ext cx="9174110" cy="430673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5" y="2558142"/>
            <a:ext cx="9159461" cy="429985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2532016"/>
            <a:ext cx="9271504" cy="435245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2521130"/>
            <a:ext cx="9238301" cy="433686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1131"/>
            <a:ext cx="9161417" cy="430077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7391400" y="6452575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</a:t>
            </a:r>
            <a:endParaRPr lang="es-ES_tradnl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" y="2504029"/>
            <a:ext cx="9197847" cy="431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1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4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1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7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3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9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1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200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30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25</Words>
  <Application>Microsoft Office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Serujio</dc:creator>
  <cp:lastModifiedBy>Serujio</cp:lastModifiedBy>
  <cp:revision>19</cp:revision>
  <dcterms:created xsi:type="dcterms:W3CDTF">2011-08-13T02:10:21Z</dcterms:created>
  <dcterms:modified xsi:type="dcterms:W3CDTF">2011-08-13T04:56:31Z</dcterms:modified>
</cp:coreProperties>
</file>