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Override PartName="/ppt/notesSlides/notesSlide27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sldIdLst>
    <p:sldId id="257" r:id="rId2"/>
    <p:sldId id="265" r:id="rId3"/>
    <p:sldId id="266" r:id="rId4"/>
    <p:sldId id="259" r:id="rId5"/>
    <p:sldId id="283" r:id="rId6"/>
    <p:sldId id="278" r:id="rId7"/>
    <p:sldId id="274" r:id="rId8"/>
    <p:sldId id="284" r:id="rId9"/>
    <p:sldId id="279" r:id="rId10"/>
    <p:sldId id="273" r:id="rId11"/>
    <p:sldId id="276" r:id="rId12"/>
    <p:sldId id="277" r:id="rId13"/>
    <p:sldId id="285" r:id="rId14"/>
    <p:sldId id="267" r:id="rId15"/>
    <p:sldId id="269" r:id="rId16"/>
    <p:sldId id="282" r:id="rId17"/>
    <p:sldId id="270" r:id="rId18"/>
    <p:sldId id="268" r:id="rId19"/>
    <p:sldId id="264" r:id="rId20"/>
    <p:sldId id="287" r:id="rId21"/>
    <p:sldId id="262" r:id="rId22"/>
    <p:sldId id="271" r:id="rId23"/>
    <p:sldId id="272" r:id="rId24"/>
    <p:sldId id="263" r:id="rId25"/>
    <p:sldId id="288" r:id="rId26"/>
    <p:sldId id="260" r:id="rId27"/>
    <p:sldId id="261" r:id="rId28"/>
    <p:sldId id="294" r:id="rId29"/>
    <p:sldId id="289" r:id="rId30"/>
    <p:sldId id="290" r:id="rId31"/>
    <p:sldId id="291" r:id="rId32"/>
    <p:sldId id="292" r:id="rId33"/>
    <p:sldId id="293" r:id="rId34"/>
    <p:sldId id="280" r:id="rId3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699" autoAdjust="0"/>
    <p:restoredTop sz="94660"/>
  </p:normalViewPr>
  <p:slideViewPr>
    <p:cSldViewPr snapToGrid="0">
      <p:cViewPr>
        <p:scale>
          <a:sx n="70" d="100"/>
          <a:sy n="70" d="100"/>
        </p:scale>
        <p:origin x="-1206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C62C4F-A8C6-46A1-A57F-FF20FE2B1E67}" type="datetimeFigureOut">
              <a:rPr lang="en-US" smtClean="0"/>
              <a:pPr/>
              <a:t>8/18/2011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C56D38-2291-4AB1-946F-94A28B58F9F1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49A868D-571C-4CF9-8D95-E0E322592A78}" type="slidenum">
              <a:rPr lang="en-US"/>
              <a:pPr/>
              <a:t>1</a:t>
            </a:fld>
            <a:endParaRPr lang="en-US"/>
          </a:p>
        </p:txBody>
      </p:sp>
      <p:sp>
        <p:nvSpPr>
          <p:cNvPr id="41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C56D38-2291-4AB1-946F-94A28B58F9F1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C56D38-2291-4AB1-946F-94A28B58F9F1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C56D38-2291-4AB1-946F-94A28B58F9F1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C56D38-2291-4AB1-946F-94A28B58F9F1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C56D38-2291-4AB1-946F-94A28B58F9F1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C56D38-2291-4AB1-946F-94A28B58F9F1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C56D38-2291-4AB1-946F-94A28B58F9F1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C56D38-2291-4AB1-946F-94A28B58F9F1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C56D38-2291-4AB1-946F-94A28B58F9F1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C56D38-2291-4AB1-946F-94A28B58F9F1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C56D38-2291-4AB1-946F-94A28B58F9F1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C56D38-2291-4AB1-946F-94A28B58F9F1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C56D38-2291-4AB1-946F-94A28B58F9F1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C56D38-2291-4AB1-946F-94A28B58F9F1}" type="slidenum">
              <a:rPr lang="en-US" smtClean="0"/>
              <a:pPr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C56D38-2291-4AB1-946F-94A28B58F9F1}" type="slidenum">
              <a:rPr lang="en-US" smtClean="0"/>
              <a:pPr/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C56D38-2291-4AB1-946F-94A28B58F9F1}" type="slidenum">
              <a:rPr lang="en-US" smtClean="0"/>
              <a:pPr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C56D38-2291-4AB1-946F-94A28B58F9F1}" type="slidenum">
              <a:rPr lang="en-US" smtClean="0"/>
              <a:pPr/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C56D38-2291-4AB1-946F-94A28B58F9F1}" type="slidenum">
              <a:rPr lang="en-US" smtClean="0"/>
              <a:pPr/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C56D38-2291-4AB1-946F-94A28B58F9F1}" type="slidenum">
              <a:rPr lang="en-US" smtClean="0"/>
              <a:pPr/>
              <a:t>27</a:t>
            </a:fld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C56D38-2291-4AB1-946F-94A28B58F9F1}" type="slidenum">
              <a:rPr lang="en-US" smtClean="0"/>
              <a:pPr/>
              <a:t>28</a:t>
            </a:fld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C56D38-2291-4AB1-946F-94A28B58F9F1}" type="slidenum">
              <a:rPr lang="en-US" smtClean="0"/>
              <a:pPr/>
              <a:t>29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C56D38-2291-4AB1-946F-94A28B58F9F1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C56D38-2291-4AB1-946F-94A28B58F9F1}" type="slidenum">
              <a:rPr lang="en-US" smtClean="0"/>
              <a:pPr/>
              <a:t>30</a:t>
            </a:fld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C56D38-2291-4AB1-946F-94A28B58F9F1}" type="slidenum">
              <a:rPr lang="en-US" smtClean="0"/>
              <a:pPr/>
              <a:t>31</a:t>
            </a:fld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C56D38-2291-4AB1-946F-94A28B58F9F1}" type="slidenum">
              <a:rPr lang="en-US" smtClean="0"/>
              <a:pPr/>
              <a:t>32</a:t>
            </a:fld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C56D38-2291-4AB1-946F-94A28B58F9F1}" type="slidenum">
              <a:rPr lang="en-US" smtClean="0"/>
              <a:pPr/>
              <a:t>33</a:t>
            </a:fld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C56D38-2291-4AB1-946F-94A28B58F9F1}" type="slidenum">
              <a:rPr lang="en-US" smtClean="0"/>
              <a:pPr/>
              <a:t>34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F839A-747B-4421-B981-D2C4F5ADB606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C56D38-2291-4AB1-946F-94A28B58F9F1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C56D38-2291-4AB1-946F-94A28B58F9F1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C56D38-2291-4AB1-946F-94A28B58F9F1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C56D38-2291-4AB1-946F-94A28B58F9F1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C56D38-2291-4AB1-946F-94A28B58F9F1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7A21CA-A4DE-4AB4-9A33-5DB249049AD0}" type="datetimeFigureOut">
              <a:rPr lang="en-US" smtClean="0"/>
              <a:pPr/>
              <a:t>8/18/2011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B4EEE-C67D-4F88-8DA0-F36456CF04A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7A21CA-A4DE-4AB4-9A33-5DB249049AD0}" type="datetimeFigureOut">
              <a:rPr lang="en-US" smtClean="0"/>
              <a:pPr/>
              <a:t>8/18/2011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B4EEE-C67D-4F88-8DA0-F36456CF04A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7A21CA-A4DE-4AB4-9A33-5DB249049AD0}" type="datetimeFigureOut">
              <a:rPr lang="en-US" smtClean="0"/>
              <a:pPr/>
              <a:t>8/18/2011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B4EEE-C67D-4F88-8DA0-F36456CF04A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7A21CA-A4DE-4AB4-9A33-5DB249049AD0}" type="datetimeFigureOut">
              <a:rPr lang="en-US" smtClean="0"/>
              <a:pPr/>
              <a:t>8/18/2011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B4EEE-C67D-4F88-8DA0-F36456CF04A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7A21CA-A4DE-4AB4-9A33-5DB249049AD0}" type="datetimeFigureOut">
              <a:rPr lang="en-US" smtClean="0"/>
              <a:pPr/>
              <a:t>8/18/2011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B4EEE-C67D-4F88-8DA0-F36456CF04A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7A21CA-A4DE-4AB4-9A33-5DB249049AD0}" type="datetimeFigureOut">
              <a:rPr lang="en-US" smtClean="0"/>
              <a:pPr/>
              <a:t>8/18/2011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B4EEE-C67D-4F88-8DA0-F36456CF04A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7A21CA-A4DE-4AB4-9A33-5DB249049AD0}" type="datetimeFigureOut">
              <a:rPr lang="en-US" smtClean="0"/>
              <a:pPr/>
              <a:t>8/18/2011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B4EEE-C67D-4F88-8DA0-F36456CF04A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7A21CA-A4DE-4AB4-9A33-5DB249049AD0}" type="datetimeFigureOut">
              <a:rPr lang="en-US" smtClean="0"/>
              <a:pPr/>
              <a:t>8/18/2011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B4EEE-C67D-4F88-8DA0-F36456CF04A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7A21CA-A4DE-4AB4-9A33-5DB249049AD0}" type="datetimeFigureOut">
              <a:rPr lang="en-US" smtClean="0"/>
              <a:pPr/>
              <a:t>8/18/2011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B4EEE-C67D-4F88-8DA0-F36456CF04A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7A21CA-A4DE-4AB4-9A33-5DB249049AD0}" type="datetimeFigureOut">
              <a:rPr lang="en-US" smtClean="0"/>
              <a:pPr/>
              <a:t>8/18/2011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B4EEE-C67D-4F88-8DA0-F36456CF04A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7A21CA-A4DE-4AB4-9A33-5DB249049AD0}" type="datetimeFigureOut">
              <a:rPr lang="en-US" smtClean="0"/>
              <a:pPr/>
              <a:t>8/18/2011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B4EEE-C67D-4F88-8DA0-F36456CF04A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7A21CA-A4DE-4AB4-9A33-5DB249049AD0}" type="datetimeFigureOut">
              <a:rPr lang="en-US" smtClean="0"/>
              <a:pPr/>
              <a:t>8/18/2011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0B4EEE-C67D-4F88-8DA0-F36456CF04A5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updated_inventables.png"/>
          <p:cNvPicPr>
            <a:picLocks noChangeAspect="1"/>
          </p:cNvPicPr>
          <p:nvPr/>
        </p:nvPicPr>
        <p:blipFill>
          <a:blip r:embed="rId3" cstate="print"/>
          <a:srcRect b="32338"/>
          <a:stretch>
            <a:fillRect/>
          </a:stretch>
        </p:blipFill>
        <p:spPr>
          <a:xfrm>
            <a:off x="1143000" y="2743200"/>
            <a:ext cx="6858000" cy="92804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67032" y="3684896"/>
            <a:ext cx="38219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The Innovator’s Hardware Store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AutoShape 2" descr="https://mail.google.com/mail/?ui=2&amp;ik=5ccbaa52c6&amp;view=att&amp;th=1316dfe9b31e21bb&amp;attid=0.1&amp;disp=inline&amp;realattid=f_gqmxwoai0&amp;zw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" name="Picture 2" descr="Sample Book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3" cstate="print"/>
          <a:srcRect l="14274" t="43235" r="58911" b="20455"/>
          <a:stretch>
            <a:fillRect/>
          </a:stretch>
        </p:blipFill>
        <p:spPr bwMode="auto">
          <a:xfrm>
            <a:off x="1" y="138896"/>
            <a:ext cx="9144000" cy="6719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http://cdn.inventables.com/technology_application_images/8064/Swivel_Join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380999"/>
            <a:ext cx="9144000" cy="60960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16284" y="2858948"/>
            <a:ext cx="617156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 smtClean="0">
                <a:solidFill>
                  <a:schemeClr val="bg1"/>
                </a:solidFill>
              </a:rPr>
              <a:t>Student Factories</a:t>
            </a:r>
            <a:endParaRPr lang="en-US" sz="6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9" name="Picture 3"/>
          <p:cNvPicPr>
            <a:picLocks noChangeAspect="1" noChangeArrowheads="1"/>
          </p:cNvPicPr>
          <p:nvPr/>
        </p:nvPicPr>
        <p:blipFill>
          <a:blip r:embed="rId3" cstate="print"/>
          <a:srcRect b="5139"/>
          <a:stretch>
            <a:fillRect/>
          </a:stretch>
        </p:blipFill>
        <p:spPr bwMode="auto">
          <a:xfrm>
            <a:off x="0" y="838200"/>
            <a:ext cx="91440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4" name="Picture 4" descr="http://wp.appadvice.com/wp-content/uploads/2010/04/IMG_035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Zach Kaplan\Downloads\5.28.10_JS_Confidential.jpg"/>
          <p:cNvPicPr>
            <a:picLocks noChangeAspect="1" noChangeArrowheads="1"/>
          </p:cNvPicPr>
          <p:nvPr/>
        </p:nvPicPr>
        <p:blipFill>
          <a:blip r:embed="rId3" cstate="print"/>
          <a:srcRect l="10000"/>
          <a:stretch>
            <a:fillRect/>
          </a:stretch>
        </p:blipFill>
        <p:spPr bwMode="auto">
          <a:xfrm>
            <a:off x="457200" y="0"/>
            <a:ext cx="82296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Suction Cup Tap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600200"/>
            <a:ext cx="3581400" cy="2714626"/>
          </a:xfrm>
          <a:prstGeom prst="rect">
            <a:avLst/>
          </a:prstGeom>
          <a:noFill/>
        </p:spPr>
      </p:pic>
      <p:pic>
        <p:nvPicPr>
          <p:cNvPr id="44036" name="Picture 4" descr="Conductive Rubber Like Composite 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86400" y="1600200"/>
            <a:ext cx="3657600" cy="27432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762000" y="4648200"/>
            <a:ext cx="17985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Suction Cup Tape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248400" y="4724400"/>
            <a:ext cx="19793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Conductive Rubber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http://s3.amazonaws.com/inventablesprod/paperclip/post_uploaded_images/144/full_screen/tabletop30876-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85800"/>
            <a:ext cx="9144000" cy="507818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066800"/>
            <a:ext cx="9144000" cy="4873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scan0004"/>
          <p:cNvPicPr>
            <a:picLocks noChangeAspect="1" noChangeArrowheads="1"/>
          </p:cNvPicPr>
          <p:nvPr/>
        </p:nvPicPr>
        <p:blipFill>
          <a:blip r:embed="rId3" cstate="print"/>
          <a:srcRect l="27655" t="54640" r="13419" b="16814"/>
          <a:stretch>
            <a:fillRect/>
          </a:stretch>
        </p:blipFill>
        <p:spPr bwMode="auto">
          <a:xfrm>
            <a:off x="0" y="430213"/>
            <a:ext cx="9144000" cy="609123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93134" y="2858948"/>
            <a:ext cx="6590074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 smtClean="0">
                <a:solidFill>
                  <a:schemeClr val="bg1"/>
                </a:solidFill>
              </a:rPr>
              <a:t>The ETSY Economy</a:t>
            </a:r>
            <a:endParaRPr lang="en-US" sz="6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www.epiloglaser.com/images/legend_series_topper_0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371600"/>
            <a:ext cx="3662401" cy="3124200"/>
          </a:xfrm>
          <a:prstGeom prst="rect">
            <a:avLst/>
          </a:prstGeom>
          <a:noFill/>
        </p:spPr>
      </p:pic>
      <p:pic>
        <p:nvPicPr>
          <p:cNvPr id="2052" name="Picture 4" descr="Desktop Laser Cutter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80001" y="1447800"/>
            <a:ext cx="4063999" cy="304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Silver Acrylic KITTEN Necklac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9200" y="0"/>
            <a:ext cx="6857999" cy="6858000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3125150" y="6488668"/>
            <a:ext cx="50681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Designed by Kelly </a:t>
            </a:r>
            <a:r>
              <a:rPr lang="en-US" dirty="0" err="1" smtClean="0"/>
              <a:t>Eident</a:t>
            </a:r>
            <a:r>
              <a:rPr lang="en-US" dirty="0" smtClean="0"/>
              <a:t> made in the </a:t>
            </a:r>
            <a:r>
              <a:rPr lang="en-US" dirty="0" smtClean="0"/>
              <a:t>AS220 </a:t>
            </a:r>
            <a:r>
              <a:rPr lang="en-US" dirty="0" err="1" smtClean="0"/>
              <a:t>Fab</a:t>
            </a:r>
            <a:r>
              <a:rPr lang="en-US" dirty="0" smtClean="0"/>
              <a:t> </a:t>
            </a:r>
            <a:r>
              <a:rPr lang="en-US" dirty="0" smtClean="0"/>
              <a:t>Lab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7" name="Picture 1"/>
          <p:cNvPicPr>
            <a:picLocks noChangeAspect="1" noChangeArrowheads="1"/>
          </p:cNvPicPr>
          <p:nvPr/>
        </p:nvPicPr>
        <p:blipFill>
          <a:blip r:embed="rId3" cstate="print"/>
          <a:srcRect l="13470" t="11458" r="51391" b="10417"/>
          <a:stretch>
            <a:fillRect/>
          </a:stretch>
        </p:blipFill>
        <p:spPr bwMode="auto">
          <a:xfrm>
            <a:off x="1828800" y="0"/>
            <a:ext cx="54864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1870275" y="6488668"/>
            <a:ext cx="42289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Created by Cicely </a:t>
            </a:r>
            <a:r>
              <a:rPr lang="en-US" dirty="0" smtClean="0"/>
              <a:t>Margo cut on laser cutter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Image of Faw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9200" y="0"/>
            <a:ext cx="6858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600200" y="6019800"/>
            <a:ext cx="60347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Designed by Maiko </a:t>
            </a:r>
            <a:r>
              <a:rPr lang="en-US" dirty="0" err="1" smtClean="0"/>
              <a:t>Kuzunishi</a:t>
            </a:r>
            <a:r>
              <a:rPr lang="en-US" dirty="0" smtClean="0"/>
              <a:t> of </a:t>
            </a:r>
            <a:r>
              <a:rPr lang="en-US" dirty="0" err="1" smtClean="0"/>
              <a:t>Decoylab</a:t>
            </a:r>
            <a:r>
              <a:rPr lang="en-US" dirty="0" smtClean="0"/>
              <a:t>, cut on a laser cutter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/>
          <p:cNvPicPr>
            <a:picLocks noChangeAspect="1" noChangeArrowheads="1"/>
          </p:cNvPicPr>
          <p:nvPr/>
        </p:nvPicPr>
        <p:blipFill>
          <a:blip r:embed="rId3" cstate="print"/>
          <a:srcRect l="14767" t="24367" r="50894" b="16297"/>
          <a:stretch>
            <a:fillRect/>
          </a:stretch>
        </p:blipFill>
        <p:spPr bwMode="auto">
          <a:xfrm>
            <a:off x="1201001" y="0"/>
            <a:ext cx="705916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1736679" y="6224515"/>
            <a:ext cx="60347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Designed by Maiko </a:t>
            </a:r>
            <a:r>
              <a:rPr lang="en-US" dirty="0" err="1" smtClean="0"/>
              <a:t>Kuzunishi</a:t>
            </a:r>
            <a:r>
              <a:rPr lang="en-US" dirty="0" smtClean="0"/>
              <a:t> of </a:t>
            </a:r>
            <a:r>
              <a:rPr lang="en-US" dirty="0" err="1" smtClean="0"/>
              <a:t>Decoylab</a:t>
            </a:r>
            <a:r>
              <a:rPr lang="en-US" dirty="0" smtClean="0"/>
              <a:t>, cut on a laser cutter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1-08-12 at 4.46.50 PM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422218"/>
            <a:ext cx="9144000" cy="60135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1-08-12 at 4.46.32 PM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381000"/>
            <a:ext cx="9144000" cy="60850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/>
          <p:cNvPicPr>
            <a:picLocks noChangeAspect="1" noChangeArrowheads="1"/>
          </p:cNvPicPr>
          <p:nvPr/>
        </p:nvPicPr>
        <p:blipFill>
          <a:blip r:embed="rId3" cstate="print"/>
          <a:srcRect b="4962"/>
          <a:stretch>
            <a:fillRect/>
          </a:stretch>
        </p:blipFill>
        <p:spPr bwMode="auto">
          <a:xfrm>
            <a:off x="0" y="723331"/>
            <a:ext cx="9144000" cy="48858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/>
          <p:cNvPicPr>
            <a:picLocks noChangeAspect="1" noChangeArrowheads="1"/>
          </p:cNvPicPr>
          <p:nvPr/>
        </p:nvPicPr>
        <p:blipFill>
          <a:blip r:embed="rId3" cstate="print"/>
          <a:srcRect b="4497"/>
          <a:stretch>
            <a:fillRect/>
          </a:stretch>
        </p:blipFill>
        <p:spPr bwMode="auto">
          <a:xfrm>
            <a:off x="0" y="545911"/>
            <a:ext cx="9175774" cy="49268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www.vladimirpetkovic.com/blog/wp-content/uploads/2008/01/lego_brick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00025"/>
            <a:ext cx="9125561" cy="62865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/>
          <p:cNvPicPr>
            <a:picLocks noChangeAspect="1" noChangeArrowheads="1"/>
          </p:cNvPicPr>
          <p:nvPr/>
        </p:nvPicPr>
        <p:blipFill>
          <a:blip r:embed="rId3" cstate="print"/>
          <a:srcRect b="5493"/>
          <a:stretch>
            <a:fillRect/>
          </a:stretch>
        </p:blipFill>
        <p:spPr bwMode="auto">
          <a:xfrm>
            <a:off x="0" y="791570"/>
            <a:ext cx="9144000" cy="48586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709684"/>
            <a:ext cx="9200047" cy="51725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/>
          <p:cNvPicPr>
            <a:picLocks noChangeAspect="1" noChangeArrowheads="1"/>
          </p:cNvPicPr>
          <p:nvPr/>
        </p:nvPicPr>
        <p:blipFill>
          <a:blip r:embed="rId3" cstate="print"/>
          <a:srcRect b="4431"/>
          <a:stretch>
            <a:fillRect/>
          </a:stretch>
        </p:blipFill>
        <p:spPr bwMode="auto">
          <a:xfrm>
            <a:off x="0" y="709684"/>
            <a:ext cx="9144000" cy="49131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/>
          <p:cNvPicPr>
            <a:picLocks noChangeAspect="1" noChangeArrowheads="1"/>
          </p:cNvPicPr>
          <p:nvPr/>
        </p:nvPicPr>
        <p:blipFill>
          <a:blip r:embed="rId3" cstate="print"/>
          <a:srcRect b="4696"/>
          <a:stretch>
            <a:fillRect/>
          </a:stretch>
        </p:blipFill>
        <p:spPr bwMode="auto">
          <a:xfrm>
            <a:off x="0" y="641445"/>
            <a:ext cx="9144000" cy="48995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200" y="2743200"/>
            <a:ext cx="827386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smtClean="0">
                <a:solidFill>
                  <a:schemeClr val="bg1"/>
                </a:solidFill>
              </a:rPr>
              <a:t>R&amp;D</a:t>
            </a:r>
            <a:r>
              <a:rPr lang="en-US" sz="6000" dirty="0" smtClean="0">
                <a:solidFill>
                  <a:schemeClr val="bg1"/>
                </a:solidFill>
              </a:rPr>
              <a:t> </a:t>
            </a:r>
            <a:r>
              <a:rPr lang="en-US" sz="6000" dirty="0" smtClean="0">
                <a:solidFill>
                  <a:schemeClr val="bg1"/>
                </a:solidFill>
              </a:rPr>
              <a:t>lab on every desktop</a:t>
            </a:r>
            <a:endParaRPr lang="en-US" sz="6000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33378" y="4201610"/>
            <a:ext cx="7212424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chemeClr val="bg1"/>
                </a:solidFill>
              </a:rPr>
              <a:t>www.inventables.com/workspace</a:t>
            </a:r>
          </a:p>
          <a:p>
            <a:endParaRPr lang="en-US" sz="4000" dirty="0" smtClean="0">
              <a:solidFill>
                <a:schemeClr val="bg1"/>
              </a:solidFill>
            </a:endParaRPr>
          </a:p>
          <a:p>
            <a:pPr algn="ctr"/>
            <a:r>
              <a:rPr lang="en-US" sz="4000" dirty="0" smtClean="0">
                <a:solidFill>
                  <a:schemeClr val="bg1"/>
                </a:solidFill>
              </a:rPr>
              <a:t>help@inventables.com</a:t>
            </a:r>
            <a:endParaRPr lang="en-US" sz="4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47800" y="0"/>
            <a:ext cx="605973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smtClean="0">
                <a:solidFill>
                  <a:schemeClr val="bg1"/>
                </a:solidFill>
              </a:rPr>
              <a:t>Machine cost over time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259179" y="4932948"/>
            <a:ext cx="6508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Year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1227219" y="4668252"/>
            <a:ext cx="7459579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rot="5400000" flipH="1" flipV="1">
            <a:off x="-385009" y="3056023"/>
            <a:ext cx="3224463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0" y="2520288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Cost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0" y="1224707"/>
            <a:ext cx="8130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$250k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0" y="4248884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$200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Freeform 12"/>
          <p:cNvSpPr/>
          <p:nvPr/>
        </p:nvSpPr>
        <p:spPr>
          <a:xfrm>
            <a:off x="1540042" y="1588168"/>
            <a:ext cx="6785811" cy="2863516"/>
          </a:xfrm>
          <a:custGeom>
            <a:avLst/>
            <a:gdLst>
              <a:gd name="connsiteX0" fmla="*/ 0 w 6785811"/>
              <a:gd name="connsiteY0" fmla="*/ 0 h 2863516"/>
              <a:gd name="connsiteX1" fmla="*/ 264695 w 6785811"/>
              <a:gd name="connsiteY1" fmla="*/ 240632 h 2863516"/>
              <a:gd name="connsiteX2" fmla="*/ 601579 w 6785811"/>
              <a:gd name="connsiteY2" fmla="*/ 457200 h 2863516"/>
              <a:gd name="connsiteX3" fmla="*/ 770021 w 6785811"/>
              <a:gd name="connsiteY3" fmla="*/ 601579 h 2863516"/>
              <a:gd name="connsiteX4" fmla="*/ 962526 w 6785811"/>
              <a:gd name="connsiteY4" fmla="*/ 745958 h 2863516"/>
              <a:gd name="connsiteX5" fmla="*/ 1106905 w 6785811"/>
              <a:gd name="connsiteY5" fmla="*/ 890337 h 2863516"/>
              <a:gd name="connsiteX6" fmla="*/ 1275347 w 6785811"/>
              <a:gd name="connsiteY6" fmla="*/ 1106906 h 2863516"/>
              <a:gd name="connsiteX7" fmla="*/ 1347537 w 6785811"/>
              <a:gd name="connsiteY7" fmla="*/ 1130969 h 2863516"/>
              <a:gd name="connsiteX8" fmla="*/ 1443790 w 6785811"/>
              <a:gd name="connsiteY8" fmla="*/ 1155032 h 2863516"/>
              <a:gd name="connsiteX9" fmla="*/ 1564105 w 6785811"/>
              <a:gd name="connsiteY9" fmla="*/ 1203158 h 2863516"/>
              <a:gd name="connsiteX10" fmla="*/ 1636295 w 6785811"/>
              <a:gd name="connsiteY10" fmla="*/ 1227221 h 2863516"/>
              <a:gd name="connsiteX11" fmla="*/ 1804737 w 6785811"/>
              <a:gd name="connsiteY11" fmla="*/ 1203158 h 2863516"/>
              <a:gd name="connsiteX12" fmla="*/ 2117558 w 6785811"/>
              <a:gd name="connsiteY12" fmla="*/ 1347537 h 2863516"/>
              <a:gd name="connsiteX13" fmla="*/ 2286000 w 6785811"/>
              <a:gd name="connsiteY13" fmla="*/ 1443790 h 2863516"/>
              <a:gd name="connsiteX14" fmla="*/ 2574758 w 6785811"/>
              <a:gd name="connsiteY14" fmla="*/ 1684421 h 2863516"/>
              <a:gd name="connsiteX15" fmla="*/ 2743200 w 6785811"/>
              <a:gd name="connsiteY15" fmla="*/ 1828800 h 2863516"/>
              <a:gd name="connsiteX16" fmla="*/ 3007895 w 6785811"/>
              <a:gd name="connsiteY16" fmla="*/ 1852864 h 2863516"/>
              <a:gd name="connsiteX17" fmla="*/ 3489158 w 6785811"/>
              <a:gd name="connsiteY17" fmla="*/ 1900990 h 2863516"/>
              <a:gd name="connsiteX18" fmla="*/ 3801979 w 6785811"/>
              <a:gd name="connsiteY18" fmla="*/ 1997243 h 2863516"/>
              <a:gd name="connsiteX19" fmla="*/ 3898232 w 6785811"/>
              <a:gd name="connsiteY19" fmla="*/ 2045369 h 2863516"/>
              <a:gd name="connsiteX20" fmla="*/ 3970421 w 6785811"/>
              <a:gd name="connsiteY20" fmla="*/ 2069432 h 2863516"/>
              <a:gd name="connsiteX21" fmla="*/ 4114800 w 6785811"/>
              <a:gd name="connsiteY21" fmla="*/ 2141621 h 2863516"/>
              <a:gd name="connsiteX22" fmla="*/ 4283242 w 6785811"/>
              <a:gd name="connsiteY22" fmla="*/ 2237874 h 2863516"/>
              <a:gd name="connsiteX23" fmla="*/ 4427621 w 6785811"/>
              <a:gd name="connsiteY23" fmla="*/ 2286000 h 2863516"/>
              <a:gd name="connsiteX24" fmla="*/ 4716379 w 6785811"/>
              <a:gd name="connsiteY24" fmla="*/ 2430379 h 2863516"/>
              <a:gd name="connsiteX25" fmla="*/ 4836695 w 6785811"/>
              <a:gd name="connsiteY25" fmla="*/ 2478506 h 2863516"/>
              <a:gd name="connsiteX26" fmla="*/ 5005137 w 6785811"/>
              <a:gd name="connsiteY26" fmla="*/ 2406316 h 2863516"/>
              <a:gd name="connsiteX27" fmla="*/ 5053263 w 6785811"/>
              <a:gd name="connsiteY27" fmla="*/ 2261937 h 2863516"/>
              <a:gd name="connsiteX28" fmla="*/ 5221705 w 6785811"/>
              <a:gd name="connsiteY28" fmla="*/ 2310064 h 2863516"/>
              <a:gd name="connsiteX29" fmla="*/ 5317958 w 6785811"/>
              <a:gd name="connsiteY29" fmla="*/ 2358190 h 2863516"/>
              <a:gd name="connsiteX30" fmla="*/ 5438274 w 6785811"/>
              <a:gd name="connsiteY30" fmla="*/ 2406316 h 2863516"/>
              <a:gd name="connsiteX31" fmla="*/ 5534526 w 6785811"/>
              <a:gd name="connsiteY31" fmla="*/ 2478506 h 2863516"/>
              <a:gd name="connsiteX32" fmla="*/ 5727032 w 6785811"/>
              <a:gd name="connsiteY32" fmla="*/ 2574758 h 2863516"/>
              <a:gd name="connsiteX33" fmla="*/ 5919537 w 6785811"/>
              <a:gd name="connsiteY33" fmla="*/ 2550695 h 2863516"/>
              <a:gd name="connsiteX34" fmla="*/ 5943600 w 6785811"/>
              <a:gd name="connsiteY34" fmla="*/ 2454443 h 2863516"/>
              <a:gd name="connsiteX35" fmla="*/ 6184232 w 6785811"/>
              <a:gd name="connsiteY35" fmla="*/ 2622885 h 2863516"/>
              <a:gd name="connsiteX36" fmla="*/ 6328611 w 6785811"/>
              <a:gd name="connsiteY36" fmla="*/ 2695074 h 2863516"/>
              <a:gd name="connsiteX37" fmla="*/ 6400800 w 6785811"/>
              <a:gd name="connsiteY37" fmla="*/ 2743200 h 2863516"/>
              <a:gd name="connsiteX38" fmla="*/ 6617369 w 6785811"/>
              <a:gd name="connsiteY38" fmla="*/ 2767264 h 2863516"/>
              <a:gd name="connsiteX39" fmla="*/ 6761747 w 6785811"/>
              <a:gd name="connsiteY39" fmla="*/ 2839453 h 2863516"/>
              <a:gd name="connsiteX40" fmla="*/ 6785811 w 6785811"/>
              <a:gd name="connsiteY40" fmla="*/ 2863516 h 28635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6785811" h="2863516">
                <a:moveTo>
                  <a:pt x="0" y="0"/>
                </a:moveTo>
                <a:cubicBezTo>
                  <a:pt x="96410" y="96410"/>
                  <a:pt x="154836" y="165466"/>
                  <a:pt x="264695" y="240632"/>
                </a:cubicBezTo>
                <a:cubicBezTo>
                  <a:pt x="374871" y="316015"/>
                  <a:pt x="500221" y="370321"/>
                  <a:pt x="601579" y="457200"/>
                </a:cubicBezTo>
                <a:cubicBezTo>
                  <a:pt x="657726" y="505326"/>
                  <a:pt x="712275" y="555382"/>
                  <a:pt x="770021" y="601579"/>
                </a:cubicBezTo>
                <a:cubicBezTo>
                  <a:pt x="832655" y="651686"/>
                  <a:pt x="901626" y="693758"/>
                  <a:pt x="962526" y="745958"/>
                </a:cubicBezTo>
                <a:cubicBezTo>
                  <a:pt x="1014202" y="790251"/>
                  <a:pt x="1062330" y="838904"/>
                  <a:pt x="1106905" y="890337"/>
                </a:cubicBezTo>
                <a:cubicBezTo>
                  <a:pt x="1166801" y="959448"/>
                  <a:pt x="1188586" y="1077986"/>
                  <a:pt x="1275347" y="1106906"/>
                </a:cubicBezTo>
                <a:cubicBezTo>
                  <a:pt x="1299410" y="1114927"/>
                  <a:pt x="1323148" y="1124001"/>
                  <a:pt x="1347537" y="1130969"/>
                </a:cubicBezTo>
                <a:cubicBezTo>
                  <a:pt x="1379336" y="1140054"/>
                  <a:pt x="1412415" y="1144574"/>
                  <a:pt x="1443790" y="1155032"/>
                </a:cubicBezTo>
                <a:cubicBezTo>
                  <a:pt x="1484768" y="1168691"/>
                  <a:pt x="1523661" y="1187992"/>
                  <a:pt x="1564105" y="1203158"/>
                </a:cubicBezTo>
                <a:cubicBezTo>
                  <a:pt x="1587855" y="1212064"/>
                  <a:pt x="1612232" y="1219200"/>
                  <a:pt x="1636295" y="1227221"/>
                </a:cubicBezTo>
                <a:cubicBezTo>
                  <a:pt x="1692442" y="1219200"/>
                  <a:pt x="1748458" y="1196123"/>
                  <a:pt x="1804737" y="1203158"/>
                </a:cubicBezTo>
                <a:cubicBezTo>
                  <a:pt x="2021867" y="1230300"/>
                  <a:pt x="1980186" y="1260119"/>
                  <a:pt x="2117558" y="1347537"/>
                </a:cubicBezTo>
                <a:cubicBezTo>
                  <a:pt x="2172116" y="1382256"/>
                  <a:pt x="2233939" y="1405429"/>
                  <a:pt x="2286000" y="1443790"/>
                </a:cubicBezTo>
                <a:cubicBezTo>
                  <a:pt x="2386868" y="1518114"/>
                  <a:pt x="2477516" y="1605412"/>
                  <a:pt x="2574758" y="1684421"/>
                </a:cubicBezTo>
                <a:cubicBezTo>
                  <a:pt x="2739391" y="1818186"/>
                  <a:pt x="2607730" y="1693330"/>
                  <a:pt x="2743200" y="1828800"/>
                </a:cubicBezTo>
                <a:cubicBezTo>
                  <a:pt x="2913265" y="1772112"/>
                  <a:pt x="2699185" y="1829117"/>
                  <a:pt x="3007895" y="1852864"/>
                </a:cubicBezTo>
                <a:cubicBezTo>
                  <a:pt x="3116490" y="1861217"/>
                  <a:pt x="3358611" y="1873016"/>
                  <a:pt x="3489158" y="1900990"/>
                </a:cubicBezTo>
                <a:cubicBezTo>
                  <a:pt x="3540289" y="1911947"/>
                  <a:pt x="3746491" y="1975048"/>
                  <a:pt x="3801979" y="1997243"/>
                </a:cubicBezTo>
                <a:cubicBezTo>
                  <a:pt x="3835285" y="2010565"/>
                  <a:pt x="3865261" y="2031239"/>
                  <a:pt x="3898232" y="2045369"/>
                </a:cubicBezTo>
                <a:cubicBezTo>
                  <a:pt x="3921546" y="2055361"/>
                  <a:pt x="3947734" y="2058089"/>
                  <a:pt x="3970421" y="2069432"/>
                </a:cubicBezTo>
                <a:cubicBezTo>
                  <a:pt x="4157009" y="2162725"/>
                  <a:pt x="3933352" y="2081138"/>
                  <a:pt x="4114800" y="2141621"/>
                </a:cubicBezTo>
                <a:cubicBezTo>
                  <a:pt x="4179915" y="2185031"/>
                  <a:pt x="4206917" y="2207344"/>
                  <a:pt x="4283242" y="2237874"/>
                </a:cubicBezTo>
                <a:cubicBezTo>
                  <a:pt x="4330343" y="2256714"/>
                  <a:pt x="4381264" y="2265397"/>
                  <a:pt x="4427621" y="2286000"/>
                </a:cubicBezTo>
                <a:cubicBezTo>
                  <a:pt x="4525960" y="2329706"/>
                  <a:pt x="4616462" y="2390412"/>
                  <a:pt x="4716379" y="2430379"/>
                </a:cubicBezTo>
                <a:lnTo>
                  <a:pt x="4836695" y="2478506"/>
                </a:lnTo>
                <a:cubicBezTo>
                  <a:pt x="4892842" y="2454443"/>
                  <a:pt x="4961942" y="2449511"/>
                  <a:pt x="5005137" y="2406316"/>
                </a:cubicBezTo>
                <a:cubicBezTo>
                  <a:pt x="5041008" y="2370445"/>
                  <a:pt x="5006906" y="2282540"/>
                  <a:pt x="5053263" y="2261937"/>
                </a:cubicBezTo>
                <a:cubicBezTo>
                  <a:pt x="5106624" y="2238221"/>
                  <a:pt x="5166827" y="2290108"/>
                  <a:pt x="5221705" y="2310064"/>
                </a:cubicBezTo>
                <a:cubicBezTo>
                  <a:pt x="5255417" y="2322323"/>
                  <a:pt x="5285178" y="2343621"/>
                  <a:pt x="5317958" y="2358190"/>
                </a:cubicBezTo>
                <a:cubicBezTo>
                  <a:pt x="5357430" y="2375733"/>
                  <a:pt x="5400515" y="2385339"/>
                  <a:pt x="5438274" y="2406316"/>
                </a:cubicBezTo>
                <a:cubicBezTo>
                  <a:pt x="5473332" y="2425793"/>
                  <a:pt x="5499884" y="2458298"/>
                  <a:pt x="5534526" y="2478506"/>
                </a:cubicBezTo>
                <a:cubicBezTo>
                  <a:pt x="5596496" y="2514655"/>
                  <a:pt x="5727032" y="2574758"/>
                  <a:pt x="5727032" y="2574758"/>
                </a:cubicBezTo>
                <a:cubicBezTo>
                  <a:pt x="5791200" y="2566737"/>
                  <a:pt x="5863007" y="2582100"/>
                  <a:pt x="5919537" y="2550695"/>
                </a:cubicBezTo>
                <a:cubicBezTo>
                  <a:pt x="5948447" y="2534634"/>
                  <a:pt x="5910731" y="2450791"/>
                  <a:pt x="5943600" y="2454443"/>
                </a:cubicBezTo>
                <a:cubicBezTo>
                  <a:pt x="6095805" y="2471355"/>
                  <a:pt x="6100449" y="2555858"/>
                  <a:pt x="6184232" y="2622885"/>
                </a:cubicBezTo>
                <a:cubicBezTo>
                  <a:pt x="6250871" y="2676196"/>
                  <a:pt x="6252364" y="2669659"/>
                  <a:pt x="6328611" y="2695074"/>
                </a:cubicBezTo>
                <a:cubicBezTo>
                  <a:pt x="6352674" y="2711116"/>
                  <a:pt x="6372743" y="2736186"/>
                  <a:pt x="6400800" y="2743200"/>
                </a:cubicBezTo>
                <a:cubicBezTo>
                  <a:pt x="6471265" y="2760816"/>
                  <a:pt x="6545723" y="2755323"/>
                  <a:pt x="6617369" y="2767264"/>
                </a:cubicBezTo>
                <a:cubicBezTo>
                  <a:pt x="6676841" y="2777176"/>
                  <a:pt x="6714234" y="2803819"/>
                  <a:pt x="6761747" y="2839453"/>
                </a:cubicBezTo>
                <a:cubicBezTo>
                  <a:pt x="6770822" y="2846259"/>
                  <a:pt x="6777790" y="2855495"/>
                  <a:pt x="6785811" y="2863516"/>
                </a:cubicBez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179095" y="5245768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1991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798738" y="5202432"/>
            <a:ext cx="680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2011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16" name="Straight Connector 15"/>
          <p:cNvCxnSpPr>
            <a:stCxn id="13" idx="40"/>
          </p:cNvCxnSpPr>
          <p:nvPr/>
        </p:nvCxnSpPr>
        <p:spPr>
          <a:xfrm flipV="1">
            <a:off x="8325853" y="3930555"/>
            <a:ext cx="0" cy="521129"/>
          </a:xfrm>
          <a:prstGeom prst="line">
            <a:avLst/>
          </a:prstGeom>
          <a:ln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7822163" y="3493827"/>
            <a:ext cx="13218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Vinyl cutter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869759" y="2759124"/>
            <a:ext cx="1069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PCB Mill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23" name="Straight Connector 22"/>
          <p:cNvCxnSpPr>
            <a:stCxn id="13" idx="38"/>
          </p:cNvCxnSpPr>
          <p:nvPr/>
        </p:nvCxnSpPr>
        <p:spPr>
          <a:xfrm flipV="1">
            <a:off x="8157413" y="3316406"/>
            <a:ext cx="0" cy="103902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7456230" y="2502092"/>
            <a:ext cx="1197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3D printer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30" name="Straight Connector 29"/>
          <p:cNvCxnSpPr>
            <a:stCxn id="13" idx="37"/>
          </p:cNvCxnSpPr>
          <p:nvPr/>
        </p:nvCxnSpPr>
        <p:spPr>
          <a:xfrm flipV="1">
            <a:off x="7940845" y="2906973"/>
            <a:ext cx="2152" cy="142439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6769290" y="2129051"/>
            <a:ext cx="14542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Laser Cutter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35" name="Straight Connector 34"/>
          <p:cNvCxnSpPr>
            <a:stCxn id="13" idx="34"/>
          </p:cNvCxnSpPr>
          <p:nvPr/>
        </p:nvCxnSpPr>
        <p:spPr>
          <a:xfrm flipV="1">
            <a:off x="7483645" y="2456597"/>
            <a:ext cx="22624" cy="158601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>
            <a:stCxn id="13" idx="27"/>
          </p:cNvCxnSpPr>
          <p:nvPr/>
        </p:nvCxnSpPr>
        <p:spPr>
          <a:xfrm flipV="1">
            <a:off x="6593305" y="1897039"/>
            <a:ext cx="25859" cy="195306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6127845" y="1569492"/>
            <a:ext cx="1043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Shopbot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40" name="Straight Connector 39"/>
          <p:cNvCxnSpPr/>
          <p:nvPr/>
        </p:nvCxnSpPr>
        <p:spPr>
          <a:xfrm flipV="1">
            <a:off x="8200630" y="3332329"/>
            <a:ext cx="0" cy="103902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8033532" y="3020706"/>
            <a:ext cx="1197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Computer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AutoShape 2" descr="data:image/jpg;base64,/9j/4AAQSkZJRgABAQAAAQABAAD/2wCEAAkGBhQSERUTEhQWFRUWGBgaFxgYGBgbGhgYGB4aGBgXGhoYGyceGBojGhcaIC8gIycpLC0sGB4xNTAqNScrLCoBCQoKDgwOGg8PGiwkHyQsLCwsLCwsLCwsLCwsLCwsLCwsLCwsLCwsLCwsLCwsLCwsLCwsLCwsLCwsLCwsLCwsLP/AABEIAOEA4QMBIgACEQEDEQH/xAAcAAABBQEBAQAAAAAAAAAAAAADAQIEBQYABwj/xABJEAABAgQEAwUEBwUGBAYDAAABAhEAAyExBBJBUQVhcQYTIoGRMkKhsQdSksHR4fAUYnKy8SMzU4Ki0mNzk8IkNENUg+IVw+P/xAAaAQACAwEBAAAAAAAAAAAAAAABAgADBQQG/8QAMREAAgECBAMGBgIDAQAAAAAAAAECAxEEEiExQVFhBSIycYHwE5GhscHRI0Iz4fEU/9oADAMBAAIRAxEAPwDP/tDWFebN+ccqaakW5ac/1zhpI5dOu4+EPVO+r+NDv+MeyPJClZq9rfHStnhM5JYVpz5fGBhQJ1Ov9COsFM4E0o+x6H1r8IgBSS1DqNdNIIFmg+D7aV/VIjiZV3cA6v8AKrfmYOlTjwgkasHNK1oGtBBxEE0uz3anID8IIlNSwetSBrUPfn84apQ3JINK87nm/wA4eUVYgcr6O1xvWnSARA5gsQXe2+nmKefzju9JNuVLHXV3cAn84IqQ9ed9vP4wFSGBI8nr8R/WCSw9KyRT1D670HIQstn0apbQ/G3lpAy9Ab/rTX9dY4Lo9DRzY2Z61bakQIYTQ9XpudXfeHKxDV1an4AVb9WiL3nV9LHXm3XXTyVJo+3z5P8AKIENMxJapGm3KvzhwWCSf1+tWgWWm/Pnv+v6OYMb2rz2FbRNCWYqZgFSl6u9vKlqbwZBSxs5Ict8vP5RHMs5XuKPSnlbX9UhqkUelvhpaIDYl5wai9XJ+8bXtDSABp+exeJfB+z2IxJV3CXKQxVQAbVU1elaCLaf9HeLSQAEKUz5UzRm6sptoolXpxdnJX8y+NCpJXUXYz/fBnLG4++/QxyWHJvhp+vwME4rwifII76UqWBRykNy8Vt4hpmG9Wr+d6P90WJpq6K5RcdJIklYBJdwPl6wGZP6FtekMzFme9BX9VhO9q5L16+Z3EEUIqYCerdKV169LQKbLc012HWoe1eW/KGLn139P18IcZ9AWcDVzqd21ANOcQgisK2w/VPk8CCXo7PqeTwdWJpQWPxgSlU21dq/qsQg3ujt8vwhIXvf1+jCRNSeoREo3rStH6/ICOyHy9Hvrs/wgkoGjCwL7U+6g9YLldgHBNw1KU0ggIqU60Lij3J1d/O926x2QNbYXbr+q6RMXhiKDxWHJmD9aAa7QzcVd2rQvfa0QJFEu5ep5XaphxlMzW1Y09N/yg4lCjizAltq+dN6/GOSg0c0Gpaujc/6aViABS10AoQKaUfc0c29IJ35D0d+Ts5/F4VUsEs9GPnrYW/W0PCHUwbalNdy43gkGBd3B0ZvntvWGTS5cDysfu/Rgigfab53L6msdLlixLbE23fY00gBQxZcg6czVrf5fvhhI5PsAGcb3/T7RKThFKISAS9gA5JqKAV8vxjX8D+jOdMAM5pKTozrIrRrJu33RVUrQpq8nYupUZ1NIowZQCRStubmvn5xrezHYCdiGUoiUhkl2USoHUMwL7k82j0rhnZDDYdjLQcw94qJUetbcrcom8Q4nJwsvPOWiVLFHJAHIAankIya/abelPTqzVo9npaz16GS4lwOXgJYEjAzsWVf3i0rQ4GtCST/AApQ3OMvhuCftU8Cek4POFGVIZOdhZc1VChzQAJqQaUqvbH6cFAFGBl7DvZg3LOmX96vsxh53bnEz3OIVKxGUkATZMssBVgpKUqT5GMmVaTea7ua0KSSy2Vj0PtL2PlIzzlTkIOZAmJAlNKUsDVQScruRqRYaRUcR7DYhFwojqpI82b5mwhcH2ww8hODnzcClajKUElMxR7ru5i0shM0qDsxzO9WdgI2vD/pawExgqYqSdpiCPinMIeOIcdPfzA4Xs7eX+lt9DzHF9r8Rw3u0BS0g5zRquXdlONYteEfTZmWkzjKe2dUshYHVIZog/SwmXjsWlUlaciJYHeJSVIJPiJKkU1byjDSOx85SwlCpauYUW+IiOWbVWK2mt2/Xc13E+3U3HzlhSipKASkWRcWT0eprEZTmgHnSr8z+cXPZb6OZqgpUopUSA6zmCKE+FCh7ZrUs3hu8WmJ7AYgMnIXAckB010BEa2ExlKEMstPQzMVg6tSeaOvrr9TJADfr8ac/wAxDiGo7OBTT9dPlFpjOzM5F5b9PjQG9HiCrClJTmBFa0ZgNXblGlCtTn4ZJmbOhUh44sEtJN6vWlT687vtWB6Uf4XvXWHM3Pd2+4t/WElmlaeX63PpFhWJloNjvvXTofhDVEv/AEFa3ItD1EO4oLjZ+nMPASkuzOBbl+FR6vEIx+c/u/6fxjoXN19BCQbi5SyRUly5rdQY7UNNP1o4qBALkH1pvpqIjqDWo5q7EnWvJ+v4Jkps7M9g4Iap2J/O0SwgVKrnXemocNSopDJcwpYFVa3ANLn16xylG1rN1pb19YWWm5sPCLsyg9K/fuYhBe8pZ3a3lp+vjD0yia/Cj2J8gxZutIbJmXDOwsQ7WNNKv06QULcBNubsKVYEga/f1iBBLUXOgpm06u1g9PjCoTdhcX82q3P56RJw+HKiEoBKlgvpvm5+bxpuznY1ExjPnCX/AMJ/GbNVQZNgfC8U1cRTpeNl9HDzq+FGWl4VS1BMtBUTQAAku+gu4N40/AOwi8RkWslEtQLlIDliQQcxGVyDoYseI9sMHgZ6MOnA4leU+2JRDq3T3hBmnnazRs8Dx1M5Ku7ChNCAruZgyLGZ8mYH2XIjJrdozlpTVupr0uz4w1nr9h3COz0jDBpMsJJuq6j1Ua+VoidsOLTcPh1TJKpCSPenrKUj+EAeNWwcecR+1PFsXKw6FSJSAtTCYVFS+6JYUShPjqT4iQAzmkea8YwsxKhNxpmTJhICVTAWdRYCWkDKkEn3Yyqk5Sd3qalKmvQoOJYnE4mZ3mImrWr3XLBP8KUsE+URMfKVMDzFrWwygrUVEA0ZLmgi4fNUMQXcg7afP0iv4jR/00cyi76nZePAzOOUVJRzyuOYqSfMQLgkgrSSR75KiLAankKM8EnBsytioJbmX+KiB5Rf9le3M/BoEjCJlqSASsKCXWaPlyhMxRNaEnytHRBXZy1XYuUdnlYnCYZCAStK5yQANCJKq7VOu8a/gf0QyZSc2MUZitEILJHVVyejDrEXhf0wy5aAqdIMvMSSEM9FGWDkUxJLOzkjm1LjF9tJGIQmbKmTHyq8JQpII8NwoUYqDEOKEExfli7d23X3oc2eaTszF9rux0mSsLkLKKnwFXiH7yTQkaEXDitaY5PFJqMRkJQtrd4hEyzU8YJIrGu4xMmLQJzLOc+EhLpCUnxOrT2TYbbgHPyKTVFSPGCHIGatbjK4PQRHRU5Xi+nl1OiMmqazLXfhr5e/U2XCvpVxUsATcPKmAU8JMtTDlUfARp+H/S/hVN3sudJPNGdP2kOfhHnMuaCfYJrYpII6uLX00ixkSUzFJlpDKUWSCQHPV2hZYOvBZrXXNe7laxFCUst7Pk9P9GnwHbiYuasmTJxw7wrld1OlmZLSzDLKmoSsHLepuatFlwwLxaxNn4X9nloQsTCvw5qkpKJTmoDOtV6gDWJHZf6N5OHUmfOCZk9NU08Ms7p1UeZ8hrGxCYpV+I7aT7p5MvFcJxE0yxNMuYTlAmSpiMxNAxZq6OAYkcS+jEoSVJWwSHckMAKuSWYRr+0XaKThyF5ULWklOfwqyLo0tkvMMxQJZKR1YRlO0ePm4qVMXPHdyUpJRhwbkCipxHtqeoQPCP3jWL44ipT8MmVyo06niivf1PPFnaobR9aA3atPWGJVfXltts9jTbpBEApJBYaFzZnAdvgaWeGJSDQu7aPo/wAY9VG9lc8tK13YX9p5J+wP9sdHZE7j0P4x0MLcmCVRyzMKgBwb7uR/XlHBDVFX5UvsLNDjKY1dy4oTXzpSmkcsCprUMojratf6dYlxDkKYCu7jMA+g63P3QiAHLkAfd519HvfbhKL2BelyfCKEVHS0Iq9CCaEkgWqGci/L+sQJ1xSlOdWoatRmtBVziSP3RuKOAPXkIBMlUBBqaMbltGZ2tflHS1GgJGr3vWv9PvMEli57PTHxEuv1h/pPm+vnGxVLe9to8/weJmS1JMsZlJSrKkP4lZSQCl3NWA1LiPQMNNKkJUQxUkEjYkAkb0jA7TX8q8vyzc7Of8T8/wBBJE9aP7tak8gS32fZ+EV87DTe8VNlYidKWsurKrwk7lCgUeiRE+OKYy7GmpNEDhHB0LzJxuJmzZZWpRlJSESlKVUmYJalKW+xZPKPQ8POlLSyChSQGYMQBs2kear4ZKdeJAMmYUqBWSzUyZlJUctGBBI0ERDg8WhMvJMQtSXCzMSQVhwxBT7JZ4l2g6M9DxnY3CTComSlJVco8JJZnOWhLACo0jB9p+wWGBUhGOlSZhFEzly7nooKH2YvsPxecguJiiBoouK7v03jPY7s5gVzTNnSGUtRJCZgCVrU5qJiTcuWzeUTPfcaOmzM1ivoixYIISmZKBBSqUrM4YDkWptrGQVgzhcVM70KkmpRQg0LMzEh9eUfR/AJmDkyUyZLS0JchK3DEnMS6qO9aGLbF4GVOTlmoRMQdFJCgfUEQ8JRQtRuW58uYjiq52KkTFKLhH9mUgguFKAskkBwdDErhfaAYeUtXdGbmUfH3maXdLpynxsQlN2NTvHtPaH6NuG5AVPhQ4SFS15A6icqQ7gOVGga8Z4fQypKZ0pBRk8OQrPt2KiRXKXSBzvSLW01oylRsynHa04jCySpHd5+9QpSQ6UABASUpIdlBdiPdLQDspwhMyaVzJ0pebMShJyqSo0DJNDTdJbQCsdgezk5CcRLWguFZHDlCVocS0gsB4go1s6kxrOxP0XS8qcRimmZiFol+6ElKcuf6xYPltu8c6TXQ7amTItb/wDESpX0eSZyXSJiWDZsyWPkUt9lhERP0WrWooUtpTgKzJDlIZsoBL2apHSPS0oYMKAaQHF49EoDvFBOYhIuSSbAAVMdUcXWirZvnqZzw1KTvl+QDgvBZeFkpkyQQhO6ioubkkn8ogdoO1SMORKQnvcQoOmUCzD68xX/AKaOZqdAYreM9rlTVKk4EihImYgh0IIumWLTJg+ynV7RW4Lh6ZQLOVKLrWoutatVKUbn9COW51WtuRRgFLnCfPV3k2tQGQh6ZJafdG5PiOpiN2rnNh1J1XlSPNQiJ2q7XJwySJYC5tKH2UuQBmauth8ITtwWly9ysD0BLerQ9JZ5qItRuMXLo2ZOYjKNGBIFS9TXzZr29IGpIbM3IW538zB0LADgsSKO7PRic1d9GgTOSQzUufv1elPjHsDyVyN33NX+r8IWJ2ZH1Eesz/fHQLAzLkEUhgQxfq9meml/k8NSp2y1oKNRm3dyaaVp5RyRTzBqQDTbyaHWTajFt6vzq7XLUgIgky5ob0uKtbc3/pCKmB8wILks4vR22LE/GOKWqCxIe4956WAa3p1EMROD5rBmJDhwncvRy3Ug2gphsOSEVBF9KOLXL0NT684WY7uHGm5q5cEaa016xylBnaw2tQbGhJcQ1OXoA+ltQGIpUnf5NCbhkSzmcKMsineICSpHTQm/ypG+4XOzSZas2fMhJCmbMCAQptCbtGF4YQqYkM6c6XBTo9i9teVY9Bw8lKEJQgBKUgBI0AFAB5Ridprvx8jZ7O8El1KxXaFImzJeQ/2ZCSp9SlK6DZlDXeJsviMs+8B1p86Rl58s/teIb68sn/pS/wAI7GUSS9tfv8oyoLNJR5s1ppRg5dLmwKXDGoI6gg/MQiRpGAl8TXIS6VKCQCSxNgxYiqcxfe6gLxLwvbCemW8xCZqwlzUS+ag5oGHq3OO2rgpwdou+l/Q4KWLjON2ra29Tad3EbH8Llz05JqAtLuxe4sQRUGsUGA+kfDLYTSuQT/ipZP20un1IjS4fFpmJCpakrSfeSQoeopHBoduqICOEqRMllE1QlIl5O6NUlrKc1dmHl1gvBjiZbiatFGyqlFSc13zJttvFhpDE84OhLsZxZczEJRmmzEqQSUqQcpc7sGUKC6TaIGJxHETkSMTLWlK0qClpWkgpf2u4LzE1qkgPFnDWiZUMpvYj8U4apGFmLlqm4/EzjLzqSzpCFZw0txklpL+FIJr5xJ7NduJ6p0vCLwMyiEf2iCAEBgCZiFtkAIIuXYMKtDVS3vAsVx+fhk50qXMSFJeWS5UCoJypJsS9LVgPQdSTjlN3xLHJkylzFrTLSkElS/ZGz1rXQVMebLxEzGTSVZpctaAJihnRMxCQfCCjMe5l1sPEoXZ2idMkzcSsTsYxKS8qQkvLlbE/4kz940GgESyyQVGnOILtsNw8gITlSAlIoAAwAGgEZvjvaUspGHuGBmUy1dwkuxIAvzDQ3tL2gIHdocrVZINVDUqPuo5/O0ZJEky0LKi6yCSQ7DK7JANhWupcEmkdeDoupPM13VucmLqKEcqfeexVYNCps+Sg1zzpYPN1An5Rvu2011ykGgZatLuA1SNHjGdkpGfH4cXyqUv7CSQfWNZ2rUTiQK0QA1LEkk32aEwMc1eJbj5ZaUvL76GbUqgBJcUfcMcunPVocqgUwy8qsCKv0uOjeSqBL08qh/LmTHJYVa9QxFTo71B+PWPVbHlgX7Qn/ieg/GOiR+zD6yvs/wD2jomnMW4q2BYe7salVNhYEWf8ITDoNcxe13LWbmS5HrDq5W0F2DF2ZvgL6dKv7sOKUtmysHY1cdHrrfWF4j8BS21a1DiouHIv02gEybUpA1IUASdyzgfxXb0FHTlVFElgznlYgkO7b0fSFLdalwTbkSzC9tmggsNVOYmpLkDc6b65Q33wZKnJYcx0pW9xzsxgB2AJseejuxLaV5GzwVMyjPXM7KVpaoIq/wCFYhLD8OvxJJFlait3cAbnnsSKx6RHmUtOQ+lMrBXvVq/w9Y9MQt4x+094+v4Nbs7aXoZTGH/xeI/+H+RvuhJxHUEN+cO4glsZO5okn+cfdEbFKDEAsK1FPTnGIm07m8knGzKfHCqJZBypqo3cg+AeZdRf6oc1iPjp7+EeydNw7hzr0t1iVPUzje+/IRXzb89touq4upO+u+5VSwdKnbS9trjES9PWCngZSO+lBcoJKQqZKJRVRAZ00JqDWDYWQAfvjUYll8JmBP8AipT6rQ/wV8Ioh3rl9R2sZbD9vsVIWqWpQnpSW8YAUQyT7SGr4tQbRs+BdsJeJQ+UoUPaS+YjnoSObRTcH7CpQVYjFhJqpQQr2UJei5u5ygeCw12jBYnEgTVmW6UmZ4NCE53TzFG9IZJx8QjipJ5Vse3ycUlfskH9bXghMeeYTErUMwK1JLhJJBIAAY11NTd2Not+AY6aJ+VU5UyWt2SoAlBH1SwUEvRi96WjQlgpqGeLTMxYuHxPhyVn+eRrCYhcSD92N50n4LCv+2Jiozk6VNRjUzFr/sVLRkTmNFJlrJ8NgSRpeOF6nbE1s2YEhz+ukZLtF2hc9zLZU2hILFMsbrrU/uj4CsTu2GPmIQhMs5SsqddykBvZFsxzMCaC9Yxq5QlpdNhU+KpNXJJPiJe5e0duFwbq96WkfuceJxao92OsvsQOCrK1TJi1KUokeLV3UAX2y6DSJHEA0lemjVfxXvpygHZ2kvqfmE25vB+LTAZYIJYq2bmP1TpGlG0MI7cn+TP1njFfmvoE+jjDvjio+5JUftKSn8YsePzgrFTQWYECr6AbEUc15PDvoulPMxMzYSkfzKP3RW4vEhS1rOsyZUmlTRtrfKM7syN6t+j/AEaHacrU7dUvyDQQQCwB0NKOSRWtHL9DpDVpNwDtp+enne94GSC5AKruA7F3Lu9TSzCJCpj0FS4qcz9bWq0eiPPkXvEfUH2z+EdBv2b/AIaftGFg3GuiWUkjNkAAFwCx3IbTNptvDM7LIcBgwpU1PyIP5NCZgo18RYVpRv3f4dOnSHhJWSXZiGJcs9HdI567dHRaAFCLBnuLVY+8q4dg7tvXZEIb2a1cZRWrgl2DKZmbcUaHTpTUILE6vb3alritPWHZcx+tmFXZnDCoqAQ4Hl5wAAJcqhvs1XVXk/6pS0FCD7ILirVAdieT7im2jQopsxBFL1BJ1+RelKQwIIAP7wdIfUejsA3TUQbhaEKnSAqlWSNDoWowNWfnpHoWHqhJsco+UYDvizEXe4SA2pzAVLfftGx4FxHvpZ8JHdqyHV2SkhQ5EKEZXaS0i/P8Gl2fo5en5KfjKv8Axa/+VK/mmiK6fM+Hw/OJ3aOmL6yUfBa/xioxc4MXYAbkAeZNIwXvY9DF91MjTl6+n4xDVMaKri2OTMVk74g7S0KUW2BOUfGHcK4TLEtZPfO+VImIT4lEUCZdXL7K6kCxyA+Ld2RciawD6kAXLk2AAqTyEexYHhcmRICAhw4Uc1SVhjm6uBazR4fgcIuTNSFqQJqUFSUS2yoaviDHKSWD1d6R7TJ4gpbeGhqk+7Xm9Yuox3Kq8m7GC7XcC4jipqk5f7JzlSlaQkhzlKnIdTMa20igxn0b41CArugoA1CFJUoDfKKnyePahMADQippOnrFjpRerFhiJx8J89YWepBYEpUKeEkP10BvQxquyWNWrES0qAYvVmIZKjYU+GsehYzshhsUT3iEg5ncOkkm6nSWJ5qSqKnDdglYWd32YZEkhIKgonMCLgC3NIii0oO0WWSnCou+tS2JjNcDTLXxCZkC3EyZnzKzJKkoyuge6PHaNEDpFTiuKSMLiO9mlEsd1MJNAVqKpQ6qLAxNeBWhO2qmXJNaBWzVIDF7igoKxj+JEplzCSQ6FEVPioWJ2c2EWfHcQrviqYyiuWhbAlkpLslJF2SUknU5tIoOMY1KpSgMwNEgFjdQesa1DGUoUvht66mZWwVWdX4i1V0H4WGQgM7ksN2JA+V+TQziqa1oCSbu/TVodhJB7sHTK9CK6h9va5Vp1BxkkEJLulwX5Fvui3ESSwej4JfYrwsH/wCzXm39zVfR+e7wc+b9aav0QlIHxeM8lfgDH2Q9WZ1VNDY+ZPQRo+DDu+Cg6rSs9TMWQPgRGblJypYs+Z3FhQv8ef3xV2XHdlvaTvbzYolF2HiUK+E7PTbTTYGujRMylq0AuEg3fqK6g/fDUO5DUArlvo5I2oSKM42h5SGSaAEsHvtqQCadLWEbW5jEbOd/9P5x0WDo+sj7X5wkC6Dd8gxkgvR3Z2UOhPIfwnfpDsUTQjqGJYtRsvtB712JERFSk6pSHq4rlNzUmgY9H84lJlpyp8LmoJDNUk5R4dSx9YWzGuuQMTSoAJbLR1GhGjMHd+ulmgmd00oWobEO9HJHP1G0EQxNGCTXKCSQfdv7V9qttA3SCEpYBgdLUzGntVINH22gi2CS1ug7BgaEEH8TS2w2gCpiWFbGtbgmoDa/edYelQNFPmbdzUcxlIc29NoEkahRuKBqu9fQPfXWA2MkGShQqSwdvEwBB2dnZw5sSRqBGp7KYlRlqSqZ3mQgewElAKQQilFAA+1GYKKu7hwaezWpHxtSNjwLDITJSUABxUsHVldIJOpYM8ZvaHgT6mhgfE/Iz3bOdkxKVH/BPwWPxjF8U4m05CFI7wZQcj0zqAU5HvM7M4oBGs+kNP8AayecuYD5KQfvjDcZ/wDNoOhCD6pSYw7bm2noi74JxPCCYSuUmWulUghT1fwqFAzeyVX84g9pO2oTOUnC+JQGREy4SkgFRQDdSlFsx0SlrxBnYpCpcxCksojwlViQKMTaJnZvD4ufKXKkJE0SgFhJSkFKiaZVsFOL0NekRW4kemxN7KdkMX3ZxBAIngh1BKiBqsq9oFxYF39rY+jdl5c5MrIFZ0y/CHPjOtvqiw9NIwOH+kHFYYdxiJRlgUCZktgBslSQCBXYiNF2a7cygSrNkzUqM6PVJBHmBF9Na3TFnUvHJb9v1N2nMlT6tD14km8QhxpRH/prHQj5ExWcY4u0pTq7sEM6R4q6JJJY8xXpFtSWWN2U043kkTcdx+TJopacx0eoa5O1tYr8F2sOKm5E+wkFVbmwfkKx5fPTl94sLAmrP8Y030dziqYvwgMip3JI+AG2/SMVVp1px4K/A2Z4SFKnKS10+VzdriNg5QViZhIBAkoDEfXVMcV/hEHWYZwas6ef+Wn0SVf98d5lIxva/Eti1kGqQkbj2Q4batozPG8OUJS4UnOUzMq3Jyl2UnZBy6sai9403aZUvCYmbiZ+Vc5a3w8ktlADBM6d+7R0o1uaUOM4xNmzJiVzO8Wqac2ZV1E+FqGgrQaUgZeZbm00L6XI8ID1AAcUsPhFVxJJCVF7AmsSpXFQpyaKSWVzqxPUG/rvFlwfs+rGLAIaUCCtW4vlHM/KsVuNi1T0uaTikoyuGSJZZwiS4/hSFG/MRk5qDmtXQDKlgbGo1obaRr+3c0BMpIAqSfQN8HtGYdKWqphUEhwwBB1Bvq9h6ei7Ojam31PO4+X8iXQjKsUu1Lhrn6xVUBgYG5FapuWatQRXmARcb9IcmWpRGVgaAAMGNLWvTnAQUipAowbUEANUb/J+saRwdBv7Wj60z7Q/2x0G/albn7QjomodORLmTRUFIc0tYAFLuC9ABU3h2IyAlQD1NtUn3iAWHWh+MLLns5HSw8KmYv4SLUcOdDdoIApNWCRcnKCKn2iC4OlSN+TLuKMVJSQHDkl6EVCQNVAMH5vQUrCIUKgHTU+3XoaaltLbwuInKysAoa1qxIPncPqL71EuUQzqKgaguxNhu6bDybSIFEhMwhRdSqJJJIBAv9YkAlvNyLQ0EZkl1MbpKbhnDOLsdW9qlHhJhDEku5zMyk1NKge09vvLGG5/D7BIBNwdAXZ3zBybvdy8BsKQqCoNmA0Y2+qk7XZ2FmrYmNp2dmgyEtQV+Z3rGGVOCTR7ChrmFNhdifyrGz7NLJkBy7KULNGfj9aa8/2d2D/yPy/RT/SFJP8AYzW8KM6VHbPkKSeTpIfmI8/474pslQoChBfyyv6pMe2qA1F4yHaDgWBmKKVPJUBVaAciCastvCh71ygveMVo2EzAd6nKzpKk3b0qDaka3stwtZweaS/imFcwSlMoBJyoSyS9u9PXLFJxH6OZsv8AtJR7+XcGWxJ2/qHi/wCy30g/syAidhxJs65ZQ5yjKM6FnM4HXpFbXIthUcJKXIupXayWuUmTipSZgBSlal+IkB8xUkhwvw0rWjtCYv6McHNmKVgJ5kzpZr3aswSbVS7irihaL7C9oMJjUqAMuc6SFZCy8pZ0lJ8YdgKHSI2H7FyO8KkLMyisstRKTmA8PiSxCQVPZ6itIS/zOqToVbuzi/mn9jHr7NcSwqlLaXPDk50OlRrUOhiG50iFjO04mEInhUtQHszKDqFpDeZHnGmws7E8PUpS0AZk1zgkTFguQDKJAWorLLVVkWg/anGSpvDVYmdh0CYsNKBIU5XSWoEVdjY1dJg1P5YZJ6oSphnh38SDTXBnnk+UqdPTLloUssSEpObNYXS4y1vWzM7Rpvo+JE7EJUhSFyxLSoLSUlyVlgk1SkUYdSSSXiF9Ha1yZ2IWlYSlEsAgiqgkE94DsCXbVxF92RCjMxKlL7zMtABcuyUkAKexbaDCjCEVlKp4mpUWSWxqFKeF7P1M8/8AFb7MuWPnAsXi0S0FS1BKRcmw0r5mCdnljuVqcMZs5T6MFqSC+zJiwoKLjXYOVOmLWZ2WYomYSujJ5FspSlibG9SIxGO4nMkkoYTkJIMqaqXkKkkhlhKnGUsWIA36WXETNnf2qSJqVLCVqckKSHDJ95EnMA4Z1VUQzCLSTg5s2fKSZKUrTh0JUlYSpMvN3hKiA4P94ClJ1IexhIve5bJFHwDg68dOzlOQe8Q+Vv4TqetamPVcDgkykBCAwA/qTzgfDuHow8sIRRIuTqdSY7CzzMKiAQlJKapbMQarBN0GjHWvKGS4srk+CMj24xAVOSlyMqKbZlFwDyOVvOM9iSxtYPTo4INiSKWaLLtD4sTMckkFI6UFmNam35xUd4SCC5A09Bdtn8yTHo8HHLSXviYOLeaq/T7DEsbMpgHDUBOjhnDG16Wh8/KAHOzBhV3LuX0INSGHSiLulgWs9a152BDvT3dIUpqGBcsxAIVWxufy9THWcwDvl7J+yPxjok/t52V6K/GEga8h9CTk9pw1AwJ8IUrVk3q453rqQzCkFaXLG9gS9XBNA4sARRmhUynV4S6quMupa6SAKNe1L6RwmOgVIbwkAEvmNCAp8z5TTM97CA2V8QFRYgEuS5uLZTcgG2lyz1MPKiVEOkZsuUKDlTkVJa5SVa/G6FSVDJlS2WgOij0v4RraB9yaIdLmrNZ6Nepo9XubRA+ZJwgSgkzUKmAUCU5Rm3JLEgAAg0LhrXgKsQlR8KUgKPhAzMEgsANh4rnfnDZQIAzeIpDMvWhy+bWH7vV3kZXCgFFh+9UkB6KYU10fo65bSvqPe6sDVNuS4DN7Rq5o2gc9LRqeyk9bZMpMplHMbhZKTlNahlEu2kZszkqQzgv7ztmFmU5JenOqjre07Kh5wUkKKcqkFeZWVOXIUoyksRet6eQ48Z/i1OrCaVDYqiqkGX381IQZcxklS8oAWCCAyveKbVtFiueAA+vWIWM4ZLmkKI8QDJWLi+ouHNjGMayM7wwmRNnSkTM4KZS8wYZlKcFTJ8IJy1a7V1ibOTJxAKcRJCy9FMx094VF/hAsB2ZVhwhIyrDZVqHgLO4ISHDVNKXiwmcJN0nyML5hvyMrxH6Lkvnwc0pIqAolx0Wmo8xECbx/iWCIGIT3yU2UsP6TE/e8bZaFJL1Sbm++jU1hyMdUggqSSQQpud6NEcEwqRE4Z9LmHmJyrJlLNxOqnQMFjS58TXjO9o+KZsQiUJcoSs5nASSPECClCle7QDMW3O0W3EOx+CxaVKy9yQ7qSwAZ6kW05RkOK/RniJYzYdYmoI0LEi/Q+TxS4WLFLkV3EOPELAkLMsAKBUkkZgWDbZaCN99FUkDCrILvMNd2SgR5hOwKpIBng5nISg6N7yvuGt7X9V+jCWBgnB9qYs7bD7oeKtZCyZddo1I7gpXLmTEqKUkS/aDkeKlgCHh3DwRw5SjrLmlPLPmY9fF8YTj+CVMlgJWUFKkrcPUJqU0IZ4fi8CuZwsSZftLkS0irXCXrpR4ZgWx5pJROxmKMnChaJBaiiQAjKAaOwSWfnzcv69wvhokpIcqUarWbrVqT9w0EROz/AAFGElBCaqpmVu2g2SLARaZoRLiNJ8DlAEEEONodyjniFxPiiJEsrWaCwcDMo2SH1ixJt2RW3ZXZ55xGeDOnTGd1rA1F2Yhq+FNq3EVpnlIzVGhqksbA00ehBaHImKCiWqc1iC4J+Tvbc6RySGBWKqDjQU1BI8TN0vSPS0o5IKPQwKks03Lmx7uCQkOAQp/VwQSPK/yhCmxABo5AruGAcZhY0rXaHpoogEEOSBQoNmB8VXP5i5hsqem60g5aVatWYgVBuKNYMItKjsp/w1fZT/tjoe8zn6TPxhIln0Bde7k1U5TMUsVA1ehTyJNBuOT8oAZhPhBG4Uk+yBzbcCOkKKksCauM3hFPZALC5OtLNWsAUWByh1AuC5LKuSWrT4u9GhUMSEy9yHem5IDkOegbzodWoysApqklLB89wSVEgC7sQXYNA0SxQKUAScrXBAFyQHbM99uUOnAOHBcOUpfLlClOxJAJBver8zBepLBCVFQSQo0906M5oR9UOzUtciI81Ck0UnLUvRXShBZ2I89qw4zPFS9qnNQtcO7AaufK8OXPKSSCCAK5UsWUcuV9GBNWLU2MBhTaEw60nwtU1zEX96l3JD2bV+Wm7HJATMAB9pJchndwDa7AVq+8ZlCsxPiU4SHokAizh96HY1OsWHAeOIw+ZS/ZXsn2SN9y5NNKdI5sTCUqbS3OmhNRqK5s8SHSQP0xBiImZ3QUWZgCerX6uDDsFxSVOTmlLSscjbqLjziUoBQYgEG4jC2NgFh8UFBiRmBIOzglNPMNEiIGJwAKFBLh3O98z/FRMMkTlA0FKuDvy01H6aCQsFCIk/AJVah5W3tDf28uSRQcmOo16H1ESlrGsQhQ4/hrZgqYZSSls6VAZTT6wYV+ZgfF+GqlS0qwySD75QoJADE5zLPhXUVAANbxbcT4YmegoXbahB2cGh38oocdLxSVKQlxJSKFICzMSU5VJY1SxNOkK7BRa4PDysXh0GbLSrMlJIIsSASxu0WOBwaJKBLlpCEpsBatT8Yg8DYSUhNgAA4INKVBAINIs3gJIjYHikxpM07S1/ymLmQgJSlI0AHoGig4il5agbK8P2iE/fF7iQSCEliXYs7E6trEYUDE51ZQxb26jw0dIIu5ceTnZ3YnEJQhS1kJQkEqJsAKk+kMk4ZEvMpIAKmK1UdZSAkKUdSwjO43F/tzCXMMvCJz99MzACakZWSn3giisyizi0AJE4f217z9rxC3RJl90mWk3rmJUQ9Vq8NOg3jJ8Z4/Mxk3OQUS0j+zAcs4GYkimY1rplA6w+NY5EyavuElMgqzJH1lAZM5BoHtl0B3NYyJh86tRxVizActY18Fh7LPJamdiq2buR2J0lRYZR4XNedaHQOK1B9HgyVOLGpYgEeTPahs3KIBLMCSCXKqu7uLX1vzelYkuWCc2cA0FVMNi1fOoLnaNO5mtEhJYsQSkkMprEaEM7EXbV7tDs9SkClQ9NKnxVLOWtWlKQE4g5WtlapOl2LH0GlNhDMMxSFOwutwyTWpceIeLycHnBBbiG7vmf8AqL/CEgfeD6037SfwjoNuvv5Bt79ssF4sFiR+6ae0KVYgVbqczxGnOkhwohwH1uCWq9CwD7ixEPM4MfCdRRRACjXQMDYW9IVDFHiUwN7E3FWYAjRuemosDbgOTIDqSpnTqx1Ia7NXXraOSiqlK9ogV8Vkqu4YCmlgBZmhsxQrlCgXNaOK0dzoQfMnpDcUhKikudRcVBYl6HNpYNTk8QiHhAZTOp2zbcxpVwAWDUAc6MXNYOD4k2DZdm9q+zPtzhqQFBlDL4udgHcABxSFkKZFGJrqau9CVUAt6chCtDCTZ4sPESxDkBTNVuZa76va4Z4BoainPQmliQamgeurxLmLCVeIsAo0ILlwHAzMKu9rG8QZpDuCAzkvUmjkb6nneGFTIT5SFJ8C0uykqyqqxDkX/OL/AAHbydKITOT3yfrBkq/2q6UMU/fBmClAMXNjTpypUawkxQCRmd1XzHMA9UXFCa9a84oq4eFRao6KdacNj0fhPaSRiKS1jNqg0WP8pv1DiLEtfWPHjIQ4BbWoJcFqEEC8W/DO1eJknKT36NAsjN5LDn7Txm1cDOPh1O+GKi/FoeiTcIFPzFYg4yUpPsuUiwGmmnJx5xE4X2zkTjlKu7mfUWwPkfZPq/KLzK8cDTWjOpNPUgYfHsog1FTTQPSwZq7i0T5c5K6A/r77wCfhgasOtIFLwxQXAzB3azG1B0Da/fEITw0LFXg5yg6W1F6F8qH/ANRUP8hvFilVBRuW0QgDFh+7G82T/Ok/dF6S8YuchKsejIViaMiS6WRlZcwKSWqQ36rGxdvKEY5WdpMAufKTJQopC1jvGuUMXQNnVlfk41jB9q+Pgp/ZZJBkywBMUC3eKQAKfWSnLUe8RyeLvtv2tZJw8hX9opLrI9pKVWSNlEX2HMx59LlFvCCUsKkHkNH6dTGhhMM5PPPbgcWIrKPdW4XLmcsNHZgz2IawcNbatYbKQ7A0t6et6toKw+VKb2hd77tQO1E+IU/QcuWCKIva5FLsabGnLzjYM2/AUTM1aPViaPQXLMbcmL8oOuWGDVzMAbb38qsNxWsNUs5RQuLM5KnrSpF3pyJjioZH8NRzdmsAal/k0OhLkuRNA1cXLKSlwoAEBwz1y/FqGAy59Uk+IUoW1Lg2Z3HwEDVPWVAksKkJdJYJfrlNNierQWdKUlyoigLMo1yc3f3dm2LExE0Ll11JudX1U/ZV/ujoqu6R/wC3V/1f/rHRLxDlXP7fss1uUFLUN8oBYilyX1oHvDAqgSFUTlYskVskEkfVDkfnA8zklRbLQCxV60DVpqzWh04AEl0qABIIcgvfmKsK8t6C1yWJCJ5QCCMxIBbMqyqkX8L8iNNyIHiJb5Sb3YEgpbcalhetNaQyXNUxLENUOGpcku+WrCtWpBElkOCnxFTgku5A8Rc0So082q1JsAi4uaklIIKX9pgGICQBvWhDg6g9XzFgtUgtpSzgEgevm/TkzmZ0kEgkZaVtvoDYVNKuYIru0rUFeJABIejqBq9XatWNAXqxEHW4b6I7EIqwBzMzLcEVZwzPTd7nZ4jTghRTmdArm3DClPIa+dYkTJg8QSnwhwFEksKnL7XW4BvaIy1BKqci1GLHR/ElwS9drNRrCpsSmUhZcV1cilul6bmrQMhyEUbwtT2uYLNVnekPmqc+IAU8nqQDSnWnKB5DchVdWJdqsA9ByptC8R99xchJfV3s4JvVhvuPyF3eZrO4FCKZn+HWJMjKTqCoZWypIrTXUuGs0RlKKFeE+Eh2c1Y2rcl/KCwJ62GzsIPey2NLtlDGgFHan3RM4dxvEYZxLmZkhmlrdQbXKfaS2jFqikRlZSCC7uKCoIepen4Q1M5SVOFW1cvZr2Ap8YqqUYzVmi2FScfCzZ8N7dSlkInAyF7KqgnkvS+oEaVEwEAguDYixjyGahyM1BVvg/Oob4QbCY+ZhyDh5iki6gWVLJ2yEBjao3vGbVwLWsDvp4pPxHrCkBV44Bgw0/WsY7h/0gpfLiEZFfXQ6keY9pPxjU4bFImpC5akrSdUkEfCM+cJQdpI64yUldAMFg1DHCYVkpUFEJqyShGQkVaucaRJ7Ycf/ZcOSkjvFuEA1/iU2oSPJyIjYniaMPM72ZRKJSm3UpS5YCQNzlP9BHnnFOLLxU4zJjOaZWohL0Qk1pz1JJ2i3DYd1Za7CV63w49SDLlFTkkOC5Lkqq5Jdq89YMENY3NCRWlK16mvKCd1l8JSWJDKN00uBaz+UKlOQAkkk2zJSQWYi51D7xvRjlVjHc8wik+JgRR61rsQKF+T6wdIcJS5S5FA2Xmo1Gb4mtKtDJFlUqUltHvRTu7h2FKs0JKzNYk3Vbwt71raavDlbHCYAqniS9W1FmtWrXBPnCKxGVgseyCkXDsbBjQjUUuOscmWyvZDABlHMCQwZXisSet7Wh0wEOJfjJctdr0JFbDlfYQOqDpsKqdSwPs32AylqVcMXNa7wmEXlDvlU/h5kVDgnanIWeGyFkpZIBV4craMSbN4har/ADgpeY+dQD0Jcgn1PsgpDCgDgQQPTRkzKf8A24/6f/8AOFiJnP11/Ynf7o6Ev0B74nAhFPdBzKBe251LDT42hZa0sWrozanYpuW3cVApaOnKRLKSAcwIJKqAGhdLDQgVMdIxNcqiXsbPuQaHM7jerO9Gcbhc6eVZgQPDe5ACbVLimYVtDzMuHUKBSQ4yvamWhBc8w4gKiRsX5Wp12bTfS5B7KuVa+KhB86GovesED2OmzgkEJHiCnCg1AXoSKqNAKbNDU4lzmFaEJzPagSaXIqxPN+QsP4WJzKABbM1jRx9qjPU8oXEKJOV1AOyXNgC4D6MC1NSWF4W42VbD0hIzJVYBRcA+E1ajGmhHm+sIJygtBKCQSd8prUeKqtQ5pQ30CXIOY0cu9T4mBCQ3n6B4KlZJbxBaSWBcMLGhsRW/zhrMDXMfJWGKkgqNgCzeJ21FWfVvQQ1M0qdw9QKMSAdjoqmhFrQ4JCioMPCKMSzAgM7F7kuQL6QnjWooVoVLV7JTbayhl0djTUwRQLpUfCWAer1etSwqx+HwUkVKXUCwq1ebVYFvl5vnzEgEhIzUq9W5/V/qNoVLDMtSc4W9TmHiSKOXFXYZdedIJCPLSkqszVD+KtTzABD/AJQ4JUEmYklqi9QSwcMfFWnpvHDEnMwT4yxbxBKmepCzW5DWprWB5qMSoqZLF9AaBj6Ag6tCK3AazBd6LEGtQa87lne0KEJN6qJYPTV6uHsIKuWUpzhILG4uFXIYm7A6Vc8o5SCsqSkOLvUMLmjUDAsaWAg+Y9+QiyKezRxZwXcgF3bbS8NwkiZJZctSpSyAzEurYEVzAvQlxBZZZNCxAZw58Ibw73Jfy3gspJUHCg6T4bWsDlzOWf1a8K6UZeJA+JKGzE4tjZ05SDOKVMlvCAN/aAfxVtRhpeBIYIdy1XAu19aXFHaCTMQyqEHM1KEuNVWJBZRYNcVh6EAKJOXM4LFLpoAxrUMr3QGaJCmoK0UCc3LWRGlHNTKA4DEjLlYv0sIKmWQ6kuAlnNCmwYFgxc6dIVg5Qoal26bkMBq1X5PDZRAKfYLXfxCuWhqApIYmtaw9rC7iqkMTogs5evirZ2tW4prSGCYoAgPlazUewDgt+nh+GPskkhyagOoWBLPat96PHT5SnZiSHJtRgzHdLXJgEvrZj5UtgpJ0sWJoQ4SQ9Pm5gNHqM1buXP6Jvy9JUxzQ1oC7Cr0GUAUDdK6VhJUsqJAACU1q1SBlILkEubB3u0ECdtWdInEJqpJJCqXUnKA17UsRDS5cPoaPY9Cx2D3ZvJTlL5vCUi7EUo7vzDDrzBCISHSUh8pOvmxY+GmoPpEtwBfiP/8AyEv/AAZH21fjHQf/APJL+oPRX+6EhcoO7y+pWzdPP74tv8T/AC/zR0dFfIvq8fT7jcf/AHyv83zMVCPaT/B98dHRetkVx8LJ/Ef7xX8SfmIhz/v/ANsdHQIcR4/198iywv8AeJ/5if5hFZN9/wDhP85jo6I/wCn4mGw392n+Aw1X/l5f8P8A+yZHR0Rbr1He/r+xs32Vdf8Asgo/u/8Ap/yGOjon9heA7H+1/lT8jEqV7SP+X9yo6Ogsp4L3wKfB3R5fzQdHvdF/zLjo6DyL6m7CYz+6T5/zGDYj2z/EP5Ux0dA4lMdvn+CqPtyv4hFl9f8AgH80qOjorp/28/wi6e698STL/uD/ABzP5YiyPb/+RX3R0dDe/oUrf5hZP94eh+QiOP73/MPnHR0Mgrj5AsP7X+eDqv8A5xHR0SOw9TxAsf7B6f7YlS/aP+aEjoV+P31EXhXr+C3jo6OjpM4/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52" name="AutoShape 4" descr="data:image/jpg;base64,/9j/4AAQSkZJRgABAQAAAQABAAD/2wCEAAkGBhQSERUTEhQWFRUWGBgaFxgYGBgbGhgYGB4aGBgXGhoYGyceGBojGhcaIC8gIycpLC0sGB4xNTAqNScrLCoBCQoKDgwOGg8PGiwkHyQsLCwsLCwsLCwsLCwsLCwsLCwsLCwsLCwsLCwsLCwsLCwsLCwsLCwsLCwsLCwsLCwsLP/AABEIAOEA4QMBIgACEQEDEQH/xAAcAAABBQEBAQAAAAAAAAAAAAADAQIEBQYABwj/xABJEAABAgQEAwUEBwUGBAYDAAABAhEAAyExBBJBUQVhcQYTIoGRMkKhsQdSksHR4fAUYnKy8SMzU4Ki0mNzk8IkNENUg+IVw+P/xAAaAQACAwEBAAAAAAAAAAAAAAABAgADBQQG/8QAMREAAgECBAMGBgIDAQAAAAAAAAECAxEEEiExQVFhBSIycYHwE5GhscHRI0Iz4fEU/9oADAMBAAIRAxEAPwDP/tDWFebN+ccqaakW5ac/1zhpI5dOu4+EPVO+r+NDv+MeyPJClZq9rfHStnhM5JYVpz5fGBhQJ1Ov9COsFM4E0o+x6H1r8IgBSS1DqNdNIIFmg+D7aV/VIjiZV3cA6v8AKrfmYOlTjwgkasHNK1oGtBBxEE0uz3anID8IIlNSwetSBrUPfn84apQ3JINK87nm/wA4eUVYgcr6O1xvWnSARA5gsQXe2+nmKefzju9JNuVLHXV3cAn84IqQ9ed9vP4wFSGBI8nr8R/WCSw9KyRT1D670HIQstn0apbQ/G3lpAy9Ab/rTX9dY4Lo9DRzY2Z61bakQIYTQ9XpudXfeHKxDV1an4AVb9WiL3nV9LHXm3XXTyVJo+3z5P8AKIENMxJapGm3KvzhwWCSf1+tWgWWm/Pnv+v6OYMb2rz2FbRNCWYqZgFSl6u9vKlqbwZBSxs5Ict8vP5RHMs5XuKPSnlbX9UhqkUelvhpaIDYl5wai9XJ+8bXtDSABp+exeJfB+z2IxJV3CXKQxVQAbVU1elaCLaf9HeLSQAEKUz5UzRm6sptoolXpxdnJX8y+NCpJXUXYz/fBnLG4++/QxyWHJvhp+vwME4rwifII76UqWBRykNy8Vt4hpmG9Wr+d6P90WJpq6K5RcdJIklYBJdwPl6wGZP6FtekMzFme9BX9VhO9q5L16+Z3EEUIqYCerdKV169LQKbLc012HWoe1eW/KGLn139P18IcZ9AWcDVzqd21ANOcQgisK2w/VPk8CCXo7PqeTwdWJpQWPxgSlU21dq/qsQg3ujt8vwhIXvf1+jCRNSeoREo3rStH6/ICOyHy9Hvrs/wgkoGjCwL7U+6g9YLldgHBNw1KU0ggIqU60Lij3J1d/O926x2QNbYXbr+q6RMXhiKDxWHJmD9aAa7QzcVd2rQvfa0QJFEu5ep5XaphxlMzW1Y09N/yg4lCjizAltq+dN6/GOSg0c0Gpaujc/6aViABS10AoQKaUfc0c29IJ35D0d+Ts5/F4VUsEs9GPnrYW/W0PCHUwbalNdy43gkGBd3B0ZvntvWGTS5cDysfu/Rgigfab53L6msdLlixLbE23fY00gBQxZcg6czVrf5fvhhI5PsAGcb3/T7RKThFKISAS9gA5JqKAV8vxjX8D+jOdMAM5pKTozrIrRrJu33RVUrQpq8nYupUZ1NIowZQCRStubmvn5xrezHYCdiGUoiUhkl2USoHUMwL7k82j0rhnZDDYdjLQcw94qJUetbcrcom8Q4nJwsvPOWiVLFHJAHIAankIya/abelPTqzVo9npaz16GS4lwOXgJYEjAzsWVf3i0rQ4GtCST/AApQ3OMvhuCftU8Cek4POFGVIZOdhZc1VChzQAJqQaUqvbH6cFAFGBl7DvZg3LOmX96vsxh53bnEz3OIVKxGUkATZMssBVgpKUqT5GMmVaTea7ua0KSSy2Vj0PtL2PlIzzlTkIOZAmJAlNKUsDVQScruRqRYaRUcR7DYhFwojqpI82b5mwhcH2ww8hODnzcClajKUElMxR7ru5i0shM0qDsxzO9WdgI2vD/pawExgqYqSdpiCPinMIeOIcdPfzA4Xs7eX+lt9DzHF9r8Rw3u0BS0g5zRquXdlONYteEfTZmWkzjKe2dUshYHVIZog/SwmXjsWlUlaciJYHeJSVIJPiJKkU1byjDSOx85SwlCpauYUW+IiOWbVWK2mt2/Xc13E+3U3HzlhSipKASkWRcWT0eprEZTmgHnSr8z+cXPZb6OZqgpUopUSA6zmCKE+FCh7ZrUs3hu8WmJ7AYgMnIXAckB010BEa2ExlKEMstPQzMVg6tSeaOvrr9TJADfr8ac/wAxDiGo7OBTT9dPlFpjOzM5F5b9PjQG9HiCrClJTmBFa0ZgNXblGlCtTn4ZJmbOhUh44sEtJN6vWlT687vtWB6Uf4XvXWHM3Pd2+4t/WElmlaeX63PpFhWJloNjvvXTofhDVEv/AEFa3ItD1EO4oLjZ+nMPASkuzOBbl+FR6vEIx+c/u/6fxjoXN19BCQbi5SyRUly5rdQY7UNNP1o4qBALkH1pvpqIjqDWo5q7EnWvJ+v4Jkps7M9g4Iap2J/O0SwgVKrnXemocNSopDJcwpYFVa3ANLn16xylG1rN1pb19YWWm5sPCLsyg9K/fuYhBe8pZ3a3lp+vjD0yia/Cj2J8gxZutIbJmXDOwsQ7WNNKv06QULcBNubsKVYEga/f1iBBLUXOgpm06u1g9PjCoTdhcX82q3P56RJw+HKiEoBKlgvpvm5+bxpuznY1ExjPnCX/AMJ/GbNVQZNgfC8U1cRTpeNl9HDzq+FGWl4VS1BMtBUTQAAku+gu4N40/AOwi8RkWslEtQLlIDliQQcxGVyDoYseI9sMHgZ6MOnA4leU+2JRDq3T3hBmnnazRs8Dx1M5Ku7ChNCAruZgyLGZ8mYH2XIjJrdozlpTVupr0uz4w1nr9h3COz0jDBpMsJJuq6j1Ua+VoidsOLTcPh1TJKpCSPenrKUj+EAeNWwcecR+1PFsXKw6FSJSAtTCYVFS+6JYUShPjqT4iQAzmkea8YwsxKhNxpmTJhICVTAWdRYCWkDKkEn3Yyqk5Sd3qalKmvQoOJYnE4mZ3mImrWr3XLBP8KUsE+URMfKVMDzFrWwygrUVEA0ZLmgi4fNUMQXcg7afP0iv4jR/00cyi76nZePAzOOUVJRzyuOYqSfMQLgkgrSSR75KiLAankKM8EnBsytioJbmX+KiB5Rf9le3M/BoEjCJlqSASsKCXWaPlyhMxRNaEnytHRBXZy1XYuUdnlYnCYZCAStK5yQANCJKq7VOu8a/gf0QyZSc2MUZitEILJHVVyejDrEXhf0wy5aAqdIMvMSSEM9FGWDkUxJLOzkjm1LjF9tJGIQmbKmTHyq8JQpII8NwoUYqDEOKEExfli7d23X3oc2eaTszF9rux0mSsLkLKKnwFXiH7yTQkaEXDitaY5PFJqMRkJQtrd4hEyzU8YJIrGu4xMmLQJzLOc+EhLpCUnxOrT2TYbbgHPyKTVFSPGCHIGatbjK4PQRHRU5Xi+nl1OiMmqazLXfhr5e/U2XCvpVxUsATcPKmAU8JMtTDlUfARp+H/S/hVN3sudJPNGdP2kOfhHnMuaCfYJrYpII6uLX00ixkSUzFJlpDKUWSCQHPV2hZYOvBZrXXNe7laxFCUst7Pk9P9GnwHbiYuasmTJxw7wrld1OlmZLSzDLKmoSsHLepuatFlwwLxaxNn4X9nloQsTCvw5qkpKJTmoDOtV6gDWJHZf6N5OHUmfOCZk9NU08Ms7p1UeZ8hrGxCYpV+I7aT7p5MvFcJxE0yxNMuYTlAmSpiMxNAxZq6OAYkcS+jEoSVJWwSHckMAKuSWYRr+0XaKThyF5ULWklOfwqyLo0tkvMMxQJZKR1YRlO0ePm4qVMXPHdyUpJRhwbkCipxHtqeoQPCP3jWL44ipT8MmVyo06niivf1PPFnaobR9aA3atPWGJVfXltts9jTbpBEApJBYaFzZnAdvgaWeGJSDQu7aPo/wAY9VG9lc8tK13YX9p5J+wP9sdHZE7j0P4x0MLcmCVRyzMKgBwb7uR/XlHBDVFX5UvsLNDjKY1dy4oTXzpSmkcsCprUMojratf6dYlxDkKYCu7jMA+g63P3QiAHLkAfd519HvfbhKL2BelyfCKEVHS0Iq9CCaEkgWqGci/L+sQJ1xSlOdWoatRmtBVziSP3RuKOAPXkIBMlUBBqaMbltGZ2tflHS1GgJGr3vWv9PvMEli57PTHxEuv1h/pPm+vnGxVLe9to8/weJmS1JMsZlJSrKkP4lZSQCl3NWA1LiPQMNNKkJUQxUkEjYkAkb0jA7TX8q8vyzc7Of8T8/wBBJE9aP7tak8gS32fZ+EV87DTe8VNlYidKWsurKrwk7lCgUeiRE+OKYy7GmpNEDhHB0LzJxuJmzZZWpRlJSESlKVUmYJalKW+xZPKPQ8POlLSyChSQGYMQBs2kear4ZKdeJAMmYUqBWSzUyZlJUctGBBI0ERDg8WhMvJMQtSXCzMSQVhwxBT7JZ4l2g6M9DxnY3CTComSlJVco8JJZnOWhLACo0jB9p+wWGBUhGOlSZhFEzly7nooKH2YvsPxecguJiiBoouK7v03jPY7s5gVzTNnSGUtRJCZgCVrU5qJiTcuWzeUTPfcaOmzM1ivoixYIISmZKBBSqUrM4YDkWptrGQVgzhcVM70KkmpRQg0LMzEh9eUfR/AJmDkyUyZLS0JchK3DEnMS6qO9aGLbF4GVOTlmoRMQdFJCgfUEQ8JRQtRuW58uYjiq52KkTFKLhH9mUgguFKAskkBwdDErhfaAYeUtXdGbmUfH3maXdLpynxsQlN2NTvHtPaH6NuG5AVPhQ4SFS15A6icqQ7gOVGga8Z4fQypKZ0pBRk8OQrPt2KiRXKXSBzvSLW01oylRsynHa04jCySpHd5+9QpSQ6UABASUpIdlBdiPdLQDspwhMyaVzJ0pebMShJyqSo0DJNDTdJbQCsdgezk5CcRLWguFZHDlCVocS0gsB4go1s6kxrOxP0XS8qcRimmZiFol+6ElKcuf6xYPltu8c6TXQ7amTItb/wDESpX0eSZyXSJiWDZsyWPkUt9lhERP0WrWooUtpTgKzJDlIZsoBL2apHSPS0oYMKAaQHF49EoDvFBOYhIuSSbAAVMdUcXWirZvnqZzw1KTvl+QDgvBZeFkpkyQQhO6ioubkkn8ogdoO1SMORKQnvcQoOmUCzD68xX/AKaOZqdAYreM9rlTVKk4EihImYgh0IIumWLTJg+ynV7RW4Lh6ZQLOVKLrWoutatVKUbn9COW51WtuRRgFLnCfPV3k2tQGQh6ZJafdG5PiOpiN2rnNh1J1XlSPNQiJ2q7XJwySJYC5tKH2UuQBmauth8ITtwWly9ysD0BLerQ9JZ5qItRuMXLo2ZOYjKNGBIFS9TXzZr29IGpIbM3IW538zB0LADgsSKO7PRic1d9GgTOSQzUufv1elPjHsDyVyN33NX+r8IWJ2ZH1Eesz/fHQLAzLkEUhgQxfq9meml/k8NSp2y1oKNRm3dyaaVp5RyRTzBqQDTbyaHWTajFt6vzq7XLUgIgky5ob0uKtbc3/pCKmB8wILks4vR22LE/GOKWqCxIe4956WAa3p1EMROD5rBmJDhwncvRy3Ug2gphsOSEVBF9KOLXL0NT684WY7uHGm5q5cEaa016xylBnaw2tQbGhJcQ1OXoA+ltQGIpUnf5NCbhkSzmcKMsineICSpHTQm/ypG+4XOzSZas2fMhJCmbMCAQptCbtGF4YQqYkM6c6XBTo9i9teVY9Bw8lKEJQgBKUgBI0AFAB5Ridprvx8jZ7O8El1KxXaFImzJeQ/2ZCSp9SlK6DZlDXeJsviMs+8B1p86Rl58s/teIb68sn/pS/wAI7GUSS9tfv8oyoLNJR5s1ppRg5dLmwKXDGoI6gg/MQiRpGAl8TXIS6VKCQCSxNgxYiqcxfe6gLxLwvbCemW8xCZqwlzUS+ag5oGHq3OO2rgpwdou+l/Q4KWLjON2ra29Tad3EbH8Llz05JqAtLuxe4sQRUGsUGA+kfDLYTSuQT/ipZP20un1IjS4fFpmJCpakrSfeSQoeopHBoduqICOEqRMllE1QlIl5O6NUlrKc1dmHl1gvBjiZbiatFGyqlFSc13zJttvFhpDE84OhLsZxZczEJRmmzEqQSUqQcpc7sGUKC6TaIGJxHETkSMTLWlK0qClpWkgpf2u4LzE1qkgPFnDWiZUMpvYj8U4apGFmLlqm4/EzjLzqSzpCFZw0txklpL+FIJr5xJ7NduJ6p0vCLwMyiEf2iCAEBgCZiFtkAIIuXYMKtDVS3vAsVx+fhk50qXMSFJeWS5UCoJypJsS9LVgPQdSTjlN3xLHJkylzFrTLSkElS/ZGz1rXQVMebLxEzGTSVZpctaAJihnRMxCQfCCjMe5l1sPEoXZ2idMkzcSsTsYxKS8qQkvLlbE/4kz940GgESyyQVGnOILtsNw8gITlSAlIoAAwAGgEZvjvaUspGHuGBmUy1dwkuxIAvzDQ3tL2gIHdocrVZINVDUqPuo5/O0ZJEky0LKi6yCSQ7DK7JANhWupcEmkdeDoupPM13VucmLqKEcqfeexVYNCps+Sg1zzpYPN1An5Rvu2011ykGgZatLuA1SNHjGdkpGfH4cXyqUv7CSQfWNZ2rUTiQK0QA1LEkk32aEwMc1eJbj5ZaUvL76GbUqgBJcUfcMcunPVocqgUwy8qsCKv0uOjeSqBL08qh/LmTHJYVa9QxFTo71B+PWPVbHlgX7Qn/ieg/GOiR+zD6yvs/wD2jomnMW4q2BYe7salVNhYEWf8ITDoNcxe13LWbmS5HrDq5W0F2DF2ZvgL6dKv7sOKUtmysHY1cdHrrfWF4j8BS21a1DiouHIv02gEybUpA1IUASdyzgfxXb0FHTlVFElgznlYgkO7b0fSFLdalwTbkSzC9tmggsNVOYmpLkDc6b65Q33wZKnJYcx0pW9xzsxgB2AJseejuxLaV5GzwVMyjPXM7KVpaoIq/wCFYhLD8OvxJJFlait3cAbnnsSKx6RHmUtOQ+lMrBXvVq/w9Y9MQt4x+094+v4Nbs7aXoZTGH/xeI/+H+RvuhJxHUEN+cO4glsZO5okn+cfdEbFKDEAsK1FPTnGIm07m8knGzKfHCqJZBypqo3cg+AeZdRf6oc1iPjp7+EeydNw7hzr0t1iVPUzje+/IRXzb89touq4upO+u+5VSwdKnbS9trjES9PWCngZSO+lBcoJKQqZKJRVRAZ00JqDWDYWQAfvjUYll8JmBP8AipT6rQ/wV8Ioh3rl9R2sZbD9vsVIWqWpQnpSW8YAUQyT7SGr4tQbRs+BdsJeJQ+UoUPaS+YjnoSObRTcH7CpQVYjFhJqpQQr2UJei5u5ygeCw12jBYnEgTVmW6UmZ4NCE53TzFG9IZJx8QjipJ5Vse3ycUlfskH9bXghMeeYTErUMwK1JLhJJBIAAY11NTd2Not+AY6aJ+VU5UyWt2SoAlBH1SwUEvRi96WjQlgpqGeLTMxYuHxPhyVn+eRrCYhcSD92N50n4LCv+2Jiozk6VNRjUzFr/sVLRkTmNFJlrJ8NgSRpeOF6nbE1s2YEhz+ukZLtF2hc9zLZU2hILFMsbrrU/uj4CsTu2GPmIQhMs5SsqddykBvZFsxzMCaC9Yxq5QlpdNhU+KpNXJJPiJe5e0duFwbq96WkfuceJxao92OsvsQOCrK1TJi1KUokeLV3UAX2y6DSJHEA0lemjVfxXvpygHZ2kvqfmE25vB+LTAZYIJYq2bmP1TpGlG0MI7cn+TP1njFfmvoE+jjDvjio+5JUftKSn8YsePzgrFTQWYECr6AbEUc15PDvoulPMxMzYSkfzKP3RW4vEhS1rOsyZUmlTRtrfKM7syN6t+j/AEaHacrU7dUvyDQQQCwB0NKOSRWtHL9DpDVpNwDtp+enne94GSC5AKruA7F3Lu9TSzCJCpj0FS4qcz9bWq0eiPPkXvEfUH2z+EdBv2b/AIaftGFg3GuiWUkjNkAAFwCx3IbTNptvDM7LIcBgwpU1PyIP5NCZgo18RYVpRv3f4dOnSHhJWSXZiGJcs9HdI567dHRaAFCLBnuLVY+8q4dg7tvXZEIb2a1cZRWrgl2DKZmbcUaHTpTUILE6vb3alritPWHZcx+tmFXZnDCoqAQ4Hl5wAAJcqhvs1XVXk/6pS0FCD7ILirVAdieT7im2jQopsxBFL1BJ1+RelKQwIIAP7wdIfUejsA3TUQbhaEKnSAqlWSNDoWowNWfnpHoWHqhJsco+UYDvizEXe4SA2pzAVLfftGx4FxHvpZ8JHdqyHV2SkhQ5EKEZXaS0i/P8Gl2fo5en5KfjKv8Axa/+VK/mmiK6fM+Hw/OJ3aOmL6yUfBa/xioxc4MXYAbkAeZNIwXvY9DF91MjTl6+n4xDVMaKri2OTMVk74g7S0KUW2BOUfGHcK4TLEtZPfO+VImIT4lEUCZdXL7K6kCxyA+Ld2RciawD6kAXLk2AAqTyEexYHhcmRICAhw4Uc1SVhjm6uBazR4fgcIuTNSFqQJqUFSUS2yoaviDHKSWD1d6R7TJ4gpbeGhqk+7Xm9Yuox3Kq8m7GC7XcC4jipqk5f7JzlSlaQkhzlKnIdTMa20igxn0b41CArugoA1CFJUoDfKKnyePahMADQippOnrFjpRerFhiJx8J89YWepBYEpUKeEkP10BvQxquyWNWrES0qAYvVmIZKjYU+GsehYzshhsUT3iEg5ncOkkm6nSWJ5qSqKnDdglYWd32YZEkhIKgonMCLgC3NIii0oO0WWSnCou+tS2JjNcDTLXxCZkC3EyZnzKzJKkoyuge6PHaNEDpFTiuKSMLiO9mlEsd1MJNAVqKpQ6qLAxNeBWhO2qmXJNaBWzVIDF7igoKxj+JEplzCSQ6FEVPioWJ2c2EWfHcQrviqYyiuWhbAlkpLslJF2SUknU5tIoOMY1KpSgMwNEgFjdQesa1DGUoUvht66mZWwVWdX4i1V0H4WGQgM7ksN2JA+V+TQziqa1oCSbu/TVodhJB7sHTK9CK6h9va5Vp1BxkkEJLulwX5Fvui3ESSwej4JfYrwsH/wCzXm39zVfR+e7wc+b9aav0QlIHxeM8lfgDH2Q9WZ1VNDY+ZPQRo+DDu+Cg6rSs9TMWQPgRGblJypYs+Z3FhQv8ef3xV2XHdlvaTvbzYolF2HiUK+E7PTbTTYGujRMylq0AuEg3fqK6g/fDUO5DUArlvo5I2oSKM42h5SGSaAEsHvtqQCadLWEbW5jEbOd/9P5x0WDo+sj7X5wkC6Dd8gxkgvR3Z2UOhPIfwnfpDsUTQjqGJYtRsvtB712JERFSk6pSHq4rlNzUmgY9H84lJlpyp8LmoJDNUk5R4dSx9YWzGuuQMTSoAJbLR1GhGjMHd+ulmgmd00oWobEO9HJHP1G0EQxNGCTXKCSQfdv7V9qttA3SCEpYBgdLUzGntVINH22gi2CS1ug7BgaEEH8TS2w2gCpiWFbGtbgmoDa/edYelQNFPmbdzUcxlIc29NoEkahRuKBqu9fQPfXWA2MkGShQqSwdvEwBB2dnZw5sSRqBGp7KYlRlqSqZ3mQgewElAKQQilFAA+1GYKKu7hwaezWpHxtSNjwLDITJSUABxUsHVldIJOpYM8ZvaHgT6mhgfE/Iz3bOdkxKVH/BPwWPxjF8U4m05CFI7wZQcj0zqAU5HvM7M4oBGs+kNP8AayecuYD5KQfvjDcZ/wDNoOhCD6pSYw7bm2noi74JxPCCYSuUmWulUghT1fwqFAzeyVX84g9pO2oTOUnC+JQGREy4SkgFRQDdSlFsx0SlrxBnYpCpcxCksojwlViQKMTaJnZvD4ufKXKkJE0SgFhJSkFKiaZVsFOL0NekRW4kemxN7KdkMX3ZxBAIngh1BKiBqsq9oFxYF39rY+jdl5c5MrIFZ0y/CHPjOtvqiw9NIwOH+kHFYYdxiJRlgUCZktgBslSQCBXYiNF2a7cygSrNkzUqM6PVJBHmBF9Na3TFnUvHJb9v1N2nMlT6tD14km8QhxpRH/prHQj5ExWcY4u0pTq7sEM6R4q6JJJY8xXpFtSWWN2U043kkTcdx+TJopacx0eoa5O1tYr8F2sOKm5E+wkFVbmwfkKx5fPTl94sLAmrP8Y030dziqYvwgMip3JI+AG2/SMVVp1px4K/A2Z4SFKnKS10+VzdriNg5QViZhIBAkoDEfXVMcV/hEHWYZwas6ef+Wn0SVf98d5lIxva/Eti1kGqQkbj2Q4batozPG8OUJS4UnOUzMq3Jyl2UnZBy6sai9403aZUvCYmbiZ+Vc5a3w8ktlADBM6d+7R0o1uaUOM4xNmzJiVzO8Wqac2ZV1E+FqGgrQaUgZeZbm00L6XI8ID1AAcUsPhFVxJJCVF7AmsSpXFQpyaKSWVzqxPUG/rvFlwfs+rGLAIaUCCtW4vlHM/KsVuNi1T0uaTikoyuGSJZZwiS4/hSFG/MRk5qDmtXQDKlgbGo1obaRr+3c0BMpIAqSfQN8HtGYdKWqphUEhwwBB1Bvq9h6ei7Ojam31PO4+X8iXQjKsUu1Lhrn6xVUBgYG5FapuWatQRXmARcb9IcmWpRGVgaAAMGNLWvTnAQUipAowbUEANUb/J+saRwdBv7Wj60z7Q/2x0G/albn7QjomodORLmTRUFIc0tYAFLuC9ABU3h2IyAlQD1NtUn3iAWHWh+MLLns5HSw8KmYv4SLUcOdDdoIApNWCRcnKCKn2iC4OlSN+TLuKMVJSQHDkl6EVCQNVAMH5vQUrCIUKgHTU+3XoaaltLbwuInKysAoa1qxIPncPqL71EuUQzqKgaguxNhu6bDybSIFEhMwhRdSqJJJIBAv9YkAlvNyLQ0EZkl1MbpKbhnDOLsdW9qlHhJhDEku5zMyk1NKge09vvLGG5/D7BIBNwdAXZ3zBybvdy8BsKQqCoNmA0Y2+qk7XZ2FmrYmNp2dmgyEtQV+Z3rGGVOCTR7ChrmFNhdifyrGz7NLJkBy7KULNGfj9aa8/2d2D/yPy/RT/SFJP8AYzW8KM6VHbPkKSeTpIfmI8/474pslQoChBfyyv6pMe2qA1F4yHaDgWBmKKVPJUBVaAciCastvCh71ygveMVo2EzAd6nKzpKk3b0qDaka3stwtZweaS/imFcwSlMoBJyoSyS9u9PXLFJxH6OZsv8AtJR7+XcGWxJ2/qHi/wCy30g/syAidhxJs65ZQ5yjKM6FnM4HXpFbXIthUcJKXIupXayWuUmTipSZgBSlal+IkB8xUkhwvw0rWjtCYv6McHNmKVgJ5kzpZr3aswSbVS7irihaL7C9oMJjUqAMuc6SFZCy8pZ0lJ8YdgKHSI2H7FyO8KkLMyisstRKTmA8PiSxCQVPZ6itIS/zOqToVbuzi/mn9jHr7NcSwqlLaXPDk50OlRrUOhiG50iFjO04mEInhUtQHszKDqFpDeZHnGmws7E8PUpS0AZk1zgkTFguQDKJAWorLLVVkWg/anGSpvDVYmdh0CYsNKBIU5XSWoEVdjY1dJg1P5YZJ6oSphnh38SDTXBnnk+UqdPTLloUssSEpObNYXS4y1vWzM7Rpvo+JE7EJUhSFyxLSoLSUlyVlgk1SkUYdSSSXiF9Ha1yZ2IWlYSlEsAgiqgkE94DsCXbVxF92RCjMxKlL7zMtABcuyUkAKexbaDCjCEVlKp4mpUWSWxqFKeF7P1M8/8AFb7MuWPnAsXi0S0FS1BKRcmw0r5mCdnljuVqcMZs5T6MFqSC+zJiwoKLjXYOVOmLWZ2WYomYSujJ5FspSlibG9SIxGO4nMkkoYTkJIMqaqXkKkkhlhKnGUsWIA36WXETNnf2qSJqVLCVqckKSHDJ95EnMA4Z1VUQzCLSTg5s2fKSZKUrTh0JUlYSpMvN3hKiA4P94ClJ1IexhIve5bJFHwDg68dOzlOQe8Q+Vv4TqetamPVcDgkykBCAwA/qTzgfDuHow8sIRRIuTqdSY7CzzMKiAQlJKapbMQarBN0GjHWvKGS4srk+CMj24xAVOSlyMqKbZlFwDyOVvOM9iSxtYPTo4INiSKWaLLtD4sTMckkFI6UFmNam35xUd4SCC5A09Bdtn8yTHo8HHLSXviYOLeaq/T7DEsbMpgHDUBOjhnDG16Wh8/KAHOzBhV3LuX0INSGHSiLulgWs9a152BDvT3dIUpqGBcsxAIVWxufy9THWcwDvl7J+yPxjok/t52V6K/GEga8h9CTk9pw1AwJ8IUrVk3q453rqQzCkFaXLG9gS9XBNA4sARRmhUynV4S6quMupa6SAKNe1L6RwmOgVIbwkAEvmNCAp8z5TTM97CA2V8QFRYgEuS5uLZTcgG2lyz1MPKiVEOkZsuUKDlTkVJa5SVa/G6FSVDJlS2WgOij0v4RraB9yaIdLmrNZ6Nepo9XubRA+ZJwgSgkzUKmAUCU5Rm3JLEgAAg0LhrXgKsQlR8KUgKPhAzMEgsANh4rnfnDZQIAzeIpDMvWhy+bWH7vV3kZXCgFFh+9UkB6KYU10fo65bSvqPe6sDVNuS4DN7Rq5o2gc9LRqeyk9bZMpMplHMbhZKTlNahlEu2kZszkqQzgv7ztmFmU5JenOqjre07Kh5wUkKKcqkFeZWVOXIUoyksRet6eQ48Z/i1OrCaVDYqiqkGX381IQZcxklS8oAWCCAyveKbVtFiueAA+vWIWM4ZLmkKI8QDJWLi+ouHNjGMayM7wwmRNnSkTM4KZS8wYZlKcFTJ8IJy1a7V1ibOTJxAKcRJCy9FMx094VF/hAsB2ZVhwhIyrDZVqHgLO4ISHDVNKXiwmcJN0nyML5hvyMrxH6Lkvnwc0pIqAolx0Wmo8xECbx/iWCIGIT3yU2UsP6TE/e8bZaFJL1Sbm++jU1hyMdUggqSSQQpud6NEcEwqRE4Z9LmHmJyrJlLNxOqnQMFjS58TXjO9o+KZsQiUJcoSs5nASSPECClCle7QDMW3O0W3EOx+CxaVKy9yQ7qSwAZ6kW05RkOK/RniJYzYdYmoI0LEi/Q+TxS4WLFLkV3EOPELAkLMsAKBUkkZgWDbZaCN99FUkDCrILvMNd2SgR5hOwKpIBng5nISg6N7yvuGt7X9V+jCWBgnB9qYs7bD7oeKtZCyZddo1I7gpXLmTEqKUkS/aDkeKlgCHh3DwRw5SjrLmlPLPmY9fF8YTj+CVMlgJWUFKkrcPUJqU0IZ4fi8CuZwsSZftLkS0irXCXrpR4ZgWx5pJROxmKMnChaJBaiiQAjKAaOwSWfnzcv69wvhokpIcqUarWbrVqT9w0EROz/AAFGElBCaqpmVu2g2SLARaZoRLiNJ8DlAEEEONodyjniFxPiiJEsrWaCwcDMo2SH1ixJt2RW3ZXZ55xGeDOnTGd1rA1F2Yhq+FNq3EVpnlIzVGhqksbA00ehBaHImKCiWqc1iC4J+Tvbc6RySGBWKqDjQU1BI8TN0vSPS0o5IKPQwKks03Lmx7uCQkOAQp/VwQSPK/yhCmxABo5AruGAcZhY0rXaHpoogEEOSBQoNmB8VXP5i5hsqem60g5aVatWYgVBuKNYMItKjsp/w1fZT/tjoe8zn6TPxhIln0Bde7k1U5TMUsVA1ehTyJNBuOT8oAZhPhBG4Uk+yBzbcCOkKKksCauM3hFPZALC5OtLNWsAUWByh1AuC5LKuSWrT4u9GhUMSEy9yHem5IDkOegbzodWoysApqklLB89wSVEgC7sQXYNA0SxQKUAScrXBAFyQHbM99uUOnAOHBcOUpfLlClOxJAJBver8zBepLBCVFQSQo0906M5oR9UOzUtciI81Ck0UnLUvRXShBZ2I89qw4zPFS9qnNQtcO7AaufK8OXPKSSCCAK5UsWUcuV9GBNWLU2MBhTaEw60nwtU1zEX96l3JD2bV+Wm7HJATMAB9pJchndwDa7AVq+8ZlCsxPiU4SHokAizh96HY1OsWHAeOIw+ZS/ZXsn2SN9y5NNKdI5sTCUqbS3OmhNRqK5s8SHSQP0xBiImZ3QUWZgCerX6uDDsFxSVOTmlLSscjbqLjziUoBQYgEG4jC2NgFh8UFBiRmBIOzglNPMNEiIGJwAKFBLh3O98z/FRMMkTlA0FKuDvy01H6aCQsFCIk/AJVah5W3tDf28uSRQcmOo16H1ESlrGsQhQ4/hrZgqYZSSls6VAZTT6wYV+ZgfF+GqlS0qwySD75QoJADE5zLPhXUVAANbxbcT4YmegoXbahB2cGh38oocdLxSVKQlxJSKFICzMSU5VJY1SxNOkK7BRa4PDysXh0GbLSrMlJIIsSASxu0WOBwaJKBLlpCEpsBatT8Yg8DYSUhNgAA4INKVBAINIs3gJIjYHikxpM07S1/ymLmQgJSlI0AHoGig4il5agbK8P2iE/fF7iQSCEliXYs7E6trEYUDE51ZQxb26jw0dIIu5ceTnZ3YnEJQhS1kJQkEqJsAKk+kMk4ZEvMpIAKmK1UdZSAkKUdSwjO43F/tzCXMMvCJz99MzACakZWSn3giisyizi0AJE4f217z9rxC3RJl90mWk3rmJUQ9Vq8NOg3jJ8Z4/Mxk3OQUS0j+zAcs4GYkimY1rplA6w+NY5EyavuElMgqzJH1lAZM5BoHtl0B3NYyJh86tRxVizActY18Fh7LPJamdiq2buR2J0lRYZR4XNedaHQOK1B9HgyVOLGpYgEeTPahs3KIBLMCSCXKqu7uLX1vzelYkuWCc2cA0FVMNi1fOoLnaNO5mtEhJYsQSkkMprEaEM7EXbV7tDs9SkClQ9NKnxVLOWtWlKQE4g5WtlapOl2LH0GlNhDMMxSFOwutwyTWpceIeLycHnBBbiG7vmf8AqL/CEgfeD6037SfwjoNuvv5Bt79ssF4sFiR+6ae0KVYgVbqczxGnOkhwohwH1uCWq9CwD7ixEPM4MfCdRRRACjXQMDYW9IVDFHiUwN7E3FWYAjRuemosDbgOTIDqSpnTqx1Ia7NXXraOSiqlK9ogV8Vkqu4YCmlgBZmhsxQrlCgXNaOK0dzoQfMnpDcUhKikudRcVBYl6HNpYNTk8QiHhAZTOp2zbcxpVwAWDUAc6MXNYOD4k2DZdm9q+zPtzhqQFBlDL4udgHcABxSFkKZFGJrqau9CVUAt6chCtDCTZ4sPESxDkBTNVuZa76va4Z4BoainPQmliQamgeurxLmLCVeIsAo0ILlwHAzMKu9rG8QZpDuCAzkvUmjkb6nneGFTIT5SFJ8C0uykqyqqxDkX/OL/AAHbydKITOT3yfrBkq/2q6UMU/fBmClAMXNjTpypUawkxQCRmd1XzHMA9UXFCa9a84oq4eFRao6KdacNj0fhPaSRiKS1jNqg0WP8pv1DiLEtfWPHjIQ4BbWoJcFqEEC8W/DO1eJknKT36NAsjN5LDn7Txm1cDOPh1O+GKi/FoeiTcIFPzFYg4yUpPsuUiwGmmnJx5xE4X2zkTjlKu7mfUWwPkfZPq/KLzK8cDTWjOpNPUgYfHsog1FTTQPSwZq7i0T5c5K6A/r77wCfhgasOtIFLwxQXAzB3azG1B0Da/fEITw0LFXg5yg6W1F6F8qH/ANRUP8hvFilVBRuW0QgDFh+7G82T/Ok/dF6S8YuchKsejIViaMiS6WRlZcwKSWqQ36rGxdvKEY5WdpMAufKTJQopC1jvGuUMXQNnVlfk41jB9q+Pgp/ZZJBkywBMUC3eKQAKfWSnLUe8RyeLvtv2tZJw8hX9opLrI9pKVWSNlEX2HMx59LlFvCCUsKkHkNH6dTGhhMM5PPPbgcWIrKPdW4XLmcsNHZgz2IawcNbatYbKQ7A0t6et6toKw+VKb2hd77tQO1E+IU/QcuWCKIva5FLsabGnLzjYM2/AUTM1aPViaPQXLMbcmL8oOuWGDVzMAbb38qsNxWsNUs5RQuLM5KnrSpF3pyJjioZH8NRzdmsAal/k0OhLkuRNA1cXLKSlwoAEBwz1y/FqGAy59Uk+IUoW1Lg2Z3HwEDVPWVAksKkJdJYJfrlNNierQWdKUlyoigLMo1yc3f3dm2LExE0Ll11JudX1U/ZV/ujoqu6R/wC3V/1f/rHRLxDlXP7fss1uUFLUN8oBYilyX1oHvDAqgSFUTlYskVskEkfVDkfnA8zklRbLQCxV60DVpqzWh04AEl0qABIIcgvfmKsK8t6C1yWJCJ5QCCMxIBbMqyqkX8L8iNNyIHiJb5Sb3YEgpbcalhetNaQyXNUxLENUOGpcku+WrCtWpBElkOCnxFTgku5A8Rc0So082q1JsAi4uaklIIKX9pgGICQBvWhDg6g9XzFgtUgtpSzgEgevm/TkzmZ0kEgkZaVtvoDYVNKuYIru0rUFeJABIejqBq9XatWNAXqxEHW4b6I7EIqwBzMzLcEVZwzPTd7nZ4jTghRTmdArm3DClPIa+dYkTJg8QSnwhwFEksKnL7XW4BvaIy1BKqci1GLHR/ElwS9drNRrCpsSmUhZcV1cilul6bmrQMhyEUbwtT2uYLNVnekPmqc+IAU8nqQDSnWnKB5DchVdWJdqsA9ByptC8R99xchJfV3s4JvVhvuPyF3eZrO4FCKZn+HWJMjKTqCoZWypIrTXUuGs0RlKKFeE+Eh2c1Y2rcl/KCwJ62GzsIPey2NLtlDGgFHan3RM4dxvEYZxLmZkhmlrdQbXKfaS2jFqikRlZSCC7uKCoIepen4Q1M5SVOFW1cvZr2Ap8YqqUYzVmi2FScfCzZ8N7dSlkInAyF7KqgnkvS+oEaVEwEAguDYixjyGahyM1BVvg/Oob4QbCY+ZhyDh5iki6gWVLJ2yEBjao3vGbVwLWsDvp4pPxHrCkBV44Bgw0/WsY7h/0gpfLiEZFfXQ6keY9pPxjU4bFImpC5akrSdUkEfCM+cJQdpI64yUldAMFg1DHCYVkpUFEJqyShGQkVaucaRJ7Ycf/ZcOSkjvFuEA1/iU2oSPJyIjYniaMPM72ZRKJSm3UpS5YCQNzlP9BHnnFOLLxU4zJjOaZWohL0Qk1pz1JJ2i3DYd1Za7CV63w49SDLlFTkkOC5Lkqq5Jdq89YMENY3NCRWlK16mvKCd1l8JSWJDKN00uBaz+UKlOQAkkk2zJSQWYi51D7xvRjlVjHc8wik+JgRR61rsQKF+T6wdIcJS5S5FA2Xmo1Gb4mtKtDJFlUqUltHvRTu7h2FKs0JKzNYk3Vbwt71raavDlbHCYAqniS9W1FmtWrXBPnCKxGVgseyCkXDsbBjQjUUuOscmWyvZDABlHMCQwZXisSet7Wh0wEOJfjJctdr0JFbDlfYQOqDpsKqdSwPs32AylqVcMXNa7wmEXlDvlU/h5kVDgnanIWeGyFkpZIBV4craMSbN4har/ADgpeY+dQD0Jcgn1PsgpDCgDgQQPTRkzKf8A24/6f/8AOFiJnP11/Ynf7o6Ev0B74nAhFPdBzKBe251LDT42hZa0sWrozanYpuW3cVApaOnKRLKSAcwIJKqAGhdLDQgVMdIxNcqiXsbPuQaHM7jerO9Gcbhc6eVZgQPDe5ACbVLimYVtDzMuHUKBSQ4yvamWhBc8w4gKiRsX5Wp12bTfS5B7KuVa+KhB86GovesED2OmzgkEJHiCnCg1AXoSKqNAKbNDU4lzmFaEJzPagSaXIqxPN+QsP4WJzKABbM1jRx9qjPU8oXEKJOV1AOyXNgC4D6MC1NSWF4W42VbD0hIzJVYBRcA+E1ajGmhHm+sIJygtBKCQSd8prUeKqtQ5pQ30CXIOY0cu9T4mBCQ3n6B4KlZJbxBaSWBcMLGhsRW/zhrMDXMfJWGKkgqNgCzeJ21FWfVvQQ1M0qdw9QKMSAdjoqmhFrQ4JCioMPCKMSzAgM7F7kuQL6QnjWooVoVLV7JTbayhl0djTUwRQLpUfCWAer1etSwqx+HwUkVKXUCwq1ebVYFvl5vnzEgEhIzUq9W5/V/qNoVLDMtSc4W9TmHiSKOXFXYZdedIJCPLSkqszVD+KtTzABD/AJQ4JUEmYklqi9QSwcMfFWnpvHDEnMwT4yxbxBKmepCzW5DWprWB5qMSoqZLF9AaBj6Ag6tCK3AazBd6LEGtQa87lne0KEJN6qJYPTV6uHsIKuWUpzhILG4uFXIYm7A6Vc8o5SCsqSkOLvUMLmjUDAsaWAg+Y9+QiyKezRxZwXcgF3bbS8NwkiZJZctSpSyAzEurYEVzAvQlxBZZZNCxAZw58Ibw73Jfy3gspJUHCg6T4bWsDlzOWf1a8K6UZeJA+JKGzE4tjZ05SDOKVMlvCAN/aAfxVtRhpeBIYIdy1XAu19aXFHaCTMQyqEHM1KEuNVWJBZRYNcVh6EAKJOXM4LFLpoAxrUMr3QGaJCmoK0UCc3LWRGlHNTKA4DEjLlYv0sIKmWQ6kuAlnNCmwYFgxc6dIVg5Qoal26bkMBq1X5PDZRAKfYLXfxCuWhqApIYmtaw9rC7iqkMTogs5evirZ2tW4prSGCYoAgPlazUewDgt+nh+GPskkhyagOoWBLPat96PHT5SnZiSHJtRgzHdLXJgEvrZj5UtgpJ0sWJoQ4SQ9Pm5gNHqM1buXP6Jvy9JUxzQ1oC7Cr0GUAUDdK6VhJUsqJAACU1q1SBlILkEubB3u0ECdtWdInEJqpJJCqXUnKA17UsRDS5cPoaPY9Cx2D3ZvJTlL5vCUi7EUo7vzDDrzBCISHSUh8pOvmxY+GmoPpEtwBfiP/8AyEv/AAZH21fjHQf/APJL+oPRX+6EhcoO7y+pWzdPP74tv8T/AC/zR0dFfIvq8fT7jcf/AHyv83zMVCPaT/B98dHRetkVx8LJ/Ef7xX8SfmIhz/v/ANsdHQIcR4/198iywv8AeJ/5if5hFZN9/wDhP85jo6I/wCn4mGw392n+Aw1X/l5f8P8A+yZHR0Rbr1He/r+xs32Vdf8Asgo/u/8Ap/yGOjon9heA7H+1/lT8jEqV7SP+X9yo6Ogsp4L3wKfB3R5fzQdHvdF/zLjo6DyL6m7CYz+6T5/zGDYj2z/EP5Ux0dA4lMdvn+CqPtyv4hFl9f8AgH80qOjorp/28/wi6e698STL/uD/ABzP5YiyPb/+RX3R0dDe/oUrf5hZP94eh+QiOP73/MPnHR0Mgrj5AsP7X+eDqv8A5xHR0SOw9TxAsf7B6f7YlS/aP+aEjoV+P31EXhXr+C3jo6OjpM4/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54" name="AutoShape 6" descr="data:image/jpg;base64,/9j/4AAQSkZJRgABAQAAAQABAAD/2wCEAAkGBhQSERUTEhQWFRUWGBgaFxgYGBgbGhgYGB4aGBgXGhoYGyceGBojGhcaIC8gIycpLC0sGB4xNTAqNScrLCoBCQoKDgwOGg8PGiwkHyQsLCwsLCwsLCwsLCwsLCwsLCwsLCwsLCwsLCwsLCwsLCwsLCwsLCwsLCwsLCwsLCwsLP/AABEIAOEA4QMBIgACEQEDEQH/xAAcAAABBQEBAQAAAAAAAAAAAAADAQIEBQYABwj/xABJEAABAgQEAwUEBwUGBAYDAAABAhEAAyExBBJBUQVhcQYTIoGRMkKhsQdSksHR4fAUYnKy8SMzU4Ki0mNzk8IkNENUg+IVw+P/xAAaAQACAwEBAAAAAAAAAAAAAAABAgADBQQG/8QAMREAAgECBAMGBgIDAQAAAAAAAAECAxEEEiExQVFhBSIycYHwE5GhscHRI0Iz4fEU/9oADAMBAAIRAxEAPwDP/tDWFebN+ccqaakW5ac/1zhpI5dOu4+EPVO+r+NDv+MeyPJClZq9rfHStnhM5JYVpz5fGBhQJ1Ov9COsFM4E0o+x6H1r8IgBSS1DqNdNIIFmg+D7aV/VIjiZV3cA6v8AKrfmYOlTjwgkasHNK1oGtBBxEE0uz3anID8IIlNSwetSBrUPfn84apQ3JINK87nm/wA4eUVYgcr6O1xvWnSARA5gsQXe2+nmKefzju9JNuVLHXV3cAn84IqQ9ed9vP4wFSGBI8nr8R/WCSw9KyRT1D670HIQstn0apbQ/G3lpAy9Ab/rTX9dY4Lo9DRzY2Z61bakQIYTQ9XpudXfeHKxDV1an4AVb9WiL3nV9LHXm3XXTyVJo+3z5P8AKIENMxJapGm3KvzhwWCSf1+tWgWWm/Pnv+v6OYMb2rz2FbRNCWYqZgFSl6u9vKlqbwZBSxs5Ict8vP5RHMs5XuKPSnlbX9UhqkUelvhpaIDYl5wai9XJ+8bXtDSABp+exeJfB+z2IxJV3CXKQxVQAbVU1elaCLaf9HeLSQAEKUz5UzRm6sptoolXpxdnJX8y+NCpJXUXYz/fBnLG4++/QxyWHJvhp+vwME4rwifII76UqWBRykNy8Vt4hpmG9Wr+d6P90WJpq6K5RcdJIklYBJdwPl6wGZP6FtekMzFme9BX9VhO9q5L16+Z3EEUIqYCerdKV169LQKbLc012HWoe1eW/KGLn139P18IcZ9AWcDVzqd21ANOcQgisK2w/VPk8CCXo7PqeTwdWJpQWPxgSlU21dq/qsQg3ujt8vwhIXvf1+jCRNSeoREo3rStH6/ICOyHy9Hvrs/wgkoGjCwL7U+6g9YLldgHBNw1KU0ggIqU60Lij3J1d/O926x2QNbYXbr+q6RMXhiKDxWHJmD9aAa7QzcVd2rQvfa0QJFEu5ep5XaphxlMzW1Y09N/yg4lCjizAltq+dN6/GOSg0c0Gpaujc/6aViABS10AoQKaUfc0c29IJ35D0d+Ts5/F4VUsEs9GPnrYW/W0PCHUwbalNdy43gkGBd3B0ZvntvWGTS5cDysfu/Rgigfab53L6msdLlixLbE23fY00gBQxZcg6czVrf5fvhhI5PsAGcb3/T7RKThFKISAS9gA5JqKAV8vxjX8D+jOdMAM5pKTozrIrRrJu33RVUrQpq8nYupUZ1NIowZQCRStubmvn5xrezHYCdiGUoiUhkl2USoHUMwL7k82j0rhnZDDYdjLQcw94qJUetbcrcom8Q4nJwsvPOWiVLFHJAHIAankIya/abelPTqzVo9npaz16GS4lwOXgJYEjAzsWVf3i0rQ4GtCST/AApQ3OMvhuCftU8Cek4POFGVIZOdhZc1VChzQAJqQaUqvbH6cFAFGBl7DvZg3LOmX96vsxh53bnEz3OIVKxGUkATZMssBVgpKUqT5GMmVaTea7ua0KSSy2Vj0PtL2PlIzzlTkIOZAmJAlNKUsDVQScruRqRYaRUcR7DYhFwojqpI82b5mwhcH2ww8hODnzcClajKUElMxR7ru5i0shM0qDsxzO9WdgI2vD/pawExgqYqSdpiCPinMIeOIcdPfzA4Xs7eX+lt9DzHF9r8Rw3u0BS0g5zRquXdlONYteEfTZmWkzjKe2dUshYHVIZog/SwmXjsWlUlaciJYHeJSVIJPiJKkU1byjDSOx85SwlCpauYUW+IiOWbVWK2mt2/Xc13E+3U3HzlhSipKASkWRcWT0eprEZTmgHnSr8z+cXPZb6OZqgpUopUSA6zmCKE+FCh7ZrUs3hu8WmJ7AYgMnIXAckB010BEa2ExlKEMstPQzMVg6tSeaOvrr9TJADfr8ac/wAxDiGo7OBTT9dPlFpjOzM5F5b9PjQG9HiCrClJTmBFa0ZgNXblGlCtTn4ZJmbOhUh44sEtJN6vWlT687vtWB6Uf4XvXWHM3Pd2+4t/WElmlaeX63PpFhWJloNjvvXTofhDVEv/AEFa3ItD1EO4oLjZ+nMPASkuzOBbl+FR6vEIx+c/u/6fxjoXN19BCQbi5SyRUly5rdQY7UNNP1o4qBALkH1pvpqIjqDWo5q7EnWvJ+v4Jkps7M9g4Iap2J/O0SwgVKrnXemocNSopDJcwpYFVa3ANLn16xylG1rN1pb19YWWm5sPCLsyg9K/fuYhBe8pZ3a3lp+vjD0yia/Cj2J8gxZutIbJmXDOwsQ7WNNKv06QULcBNubsKVYEga/f1iBBLUXOgpm06u1g9PjCoTdhcX82q3P56RJw+HKiEoBKlgvpvm5+bxpuznY1ExjPnCX/AMJ/GbNVQZNgfC8U1cRTpeNl9HDzq+FGWl4VS1BMtBUTQAAku+gu4N40/AOwi8RkWslEtQLlIDliQQcxGVyDoYseI9sMHgZ6MOnA4leU+2JRDq3T3hBmnnazRs8Dx1M5Ku7ChNCAruZgyLGZ8mYH2XIjJrdozlpTVupr0uz4w1nr9h3COz0jDBpMsJJuq6j1Ua+VoidsOLTcPh1TJKpCSPenrKUj+EAeNWwcecR+1PFsXKw6FSJSAtTCYVFS+6JYUShPjqT4iQAzmkea8YwsxKhNxpmTJhICVTAWdRYCWkDKkEn3Yyqk5Sd3qalKmvQoOJYnE4mZ3mImrWr3XLBP8KUsE+URMfKVMDzFrWwygrUVEA0ZLmgi4fNUMQXcg7afP0iv4jR/00cyi76nZePAzOOUVJRzyuOYqSfMQLgkgrSSR75KiLAankKM8EnBsytioJbmX+KiB5Rf9le3M/BoEjCJlqSASsKCXWaPlyhMxRNaEnytHRBXZy1XYuUdnlYnCYZCAStK5yQANCJKq7VOu8a/gf0QyZSc2MUZitEILJHVVyejDrEXhf0wy5aAqdIMvMSSEM9FGWDkUxJLOzkjm1LjF9tJGIQmbKmTHyq8JQpII8NwoUYqDEOKEExfli7d23X3oc2eaTszF9rux0mSsLkLKKnwFXiH7yTQkaEXDitaY5PFJqMRkJQtrd4hEyzU8YJIrGu4xMmLQJzLOc+EhLpCUnxOrT2TYbbgHPyKTVFSPGCHIGatbjK4PQRHRU5Xi+nl1OiMmqazLXfhr5e/U2XCvpVxUsATcPKmAU8JMtTDlUfARp+H/S/hVN3sudJPNGdP2kOfhHnMuaCfYJrYpII6uLX00ixkSUzFJlpDKUWSCQHPV2hZYOvBZrXXNe7laxFCUst7Pk9P9GnwHbiYuasmTJxw7wrld1OlmZLSzDLKmoSsHLepuatFlwwLxaxNn4X9nloQsTCvw5qkpKJTmoDOtV6gDWJHZf6N5OHUmfOCZk9NU08Ms7p1UeZ8hrGxCYpV+I7aT7p5MvFcJxE0yxNMuYTlAmSpiMxNAxZq6OAYkcS+jEoSVJWwSHckMAKuSWYRr+0XaKThyF5ULWklOfwqyLo0tkvMMxQJZKR1YRlO0ePm4qVMXPHdyUpJRhwbkCipxHtqeoQPCP3jWL44ipT8MmVyo06niivf1PPFnaobR9aA3atPWGJVfXltts9jTbpBEApJBYaFzZnAdvgaWeGJSDQu7aPo/wAY9VG9lc8tK13YX9p5J+wP9sdHZE7j0P4x0MLcmCVRyzMKgBwb7uR/XlHBDVFX5UvsLNDjKY1dy4oTXzpSmkcsCprUMojratf6dYlxDkKYCu7jMA+g63P3QiAHLkAfd519HvfbhKL2BelyfCKEVHS0Iq9CCaEkgWqGci/L+sQJ1xSlOdWoatRmtBVziSP3RuKOAPXkIBMlUBBqaMbltGZ2tflHS1GgJGr3vWv9PvMEli57PTHxEuv1h/pPm+vnGxVLe9to8/weJmS1JMsZlJSrKkP4lZSQCl3NWA1LiPQMNNKkJUQxUkEjYkAkb0jA7TX8q8vyzc7Of8T8/wBBJE9aP7tak8gS32fZ+EV87DTe8VNlYidKWsurKrwk7lCgUeiRE+OKYy7GmpNEDhHB0LzJxuJmzZZWpRlJSESlKVUmYJalKW+xZPKPQ8POlLSyChSQGYMQBs2kear4ZKdeJAMmYUqBWSzUyZlJUctGBBI0ERDg8WhMvJMQtSXCzMSQVhwxBT7JZ4l2g6M9DxnY3CTComSlJVco8JJZnOWhLACo0jB9p+wWGBUhGOlSZhFEzly7nooKH2YvsPxecguJiiBoouK7v03jPY7s5gVzTNnSGUtRJCZgCVrU5qJiTcuWzeUTPfcaOmzM1ivoixYIISmZKBBSqUrM4YDkWptrGQVgzhcVM70KkmpRQg0LMzEh9eUfR/AJmDkyUyZLS0JchK3DEnMS6qO9aGLbF4GVOTlmoRMQdFJCgfUEQ8JRQtRuW58uYjiq52KkTFKLhH9mUgguFKAskkBwdDErhfaAYeUtXdGbmUfH3maXdLpynxsQlN2NTvHtPaH6NuG5AVPhQ4SFS15A6icqQ7gOVGga8Z4fQypKZ0pBRk8OQrPt2KiRXKXSBzvSLW01oylRsynHa04jCySpHd5+9QpSQ6UABASUpIdlBdiPdLQDspwhMyaVzJ0pebMShJyqSo0DJNDTdJbQCsdgezk5CcRLWguFZHDlCVocS0gsB4go1s6kxrOxP0XS8qcRimmZiFol+6ElKcuf6xYPltu8c6TXQ7amTItb/wDESpX0eSZyXSJiWDZsyWPkUt9lhERP0WrWooUtpTgKzJDlIZsoBL2apHSPS0oYMKAaQHF49EoDvFBOYhIuSSbAAVMdUcXWirZvnqZzw1KTvl+QDgvBZeFkpkyQQhO6ioubkkn8ogdoO1SMORKQnvcQoOmUCzD68xX/AKaOZqdAYreM9rlTVKk4EihImYgh0IIumWLTJg+ynV7RW4Lh6ZQLOVKLrWoutatVKUbn9COW51WtuRRgFLnCfPV3k2tQGQh6ZJafdG5PiOpiN2rnNh1J1XlSPNQiJ2q7XJwySJYC5tKH2UuQBmauth8ITtwWly9ysD0BLerQ9JZ5qItRuMXLo2ZOYjKNGBIFS9TXzZr29IGpIbM3IW538zB0LADgsSKO7PRic1d9GgTOSQzUufv1elPjHsDyVyN33NX+r8IWJ2ZH1Eesz/fHQLAzLkEUhgQxfq9meml/k8NSp2y1oKNRm3dyaaVp5RyRTzBqQDTbyaHWTajFt6vzq7XLUgIgky5ob0uKtbc3/pCKmB8wILks4vR22LE/GOKWqCxIe4956WAa3p1EMROD5rBmJDhwncvRy3Ug2gphsOSEVBF9KOLXL0NT684WY7uHGm5q5cEaa016xylBnaw2tQbGhJcQ1OXoA+ltQGIpUnf5NCbhkSzmcKMsineICSpHTQm/ypG+4XOzSZas2fMhJCmbMCAQptCbtGF4YQqYkM6c6XBTo9i9teVY9Bw8lKEJQgBKUgBI0AFAB5Ridprvx8jZ7O8El1KxXaFImzJeQ/2ZCSp9SlK6DZlDXeJsviMs+8B1p86Rl58s/teIb68sn/pS/wAI7GUSS9tfv8oyoLNJR5s1ppRg5dLmwKXDGoI6gg/MQiRpGAl8TXIS6VKCQCSxNgxYiqcxfe6gLxLwvbCemW8xCZqwlzUS+ag5oGHq3OO2rgpwdou+l/Q4KWLjON2ra29Tad3EbH8Llz05JqAtLuxe4sQRUGsUGA+kfDLYTSuQT/ipZP20un1IjS4fFpmJCpakrSfeSQoeopHBoduqICOEqRMllE1QlIl5O6NUlrKc1dmHl1gvBjiZbiatFGyqlFSc13zJttvFhpDE84OhLsZxZczEJRmmzEqQSUqQcpc7sGUKC6TaIGJxHETkSMTLWlK0qClpWkgpf2u4LzE1qkgPFnDWiZUMpvYj8U4apGFmLlqm4/EzjLzqSzpCFZw0txklpL+FIJr5xJ7NduJ6p0vCLwMyiEf2iCAEBgCZiFtkAIIuXYMKtDVS3vAsVx+fhk50qXMSFJeWS5UCoJypJsS9LVgPQdSTjlN3xLHJkylzFrTLSkElS/ZGz1rXQVMebLxEzGTSVZpctaAJihnRMxCQfCCjMe5l1sPEoXZ2idMkzcSsTsYxKS8qQkvLlbE/4kz940GgESyyQVGnOILtsNw8gITlSAlIoAAwAGgEZvjvaUspGHuGBmUy1dwkuxIAvzDQ3tL2gIHdocrVZINVDUqPuo5/O0ZJEky0LKi6yCSQ7DK7JANhWupcEmkdeDoupPM13VucmLqKEcqfeexVYNCps+Sg1zzpYPN1An5Rvu2011ykGgZatLuA1SNHjGdkpGfH4cXyqUv7CSQfWNZ2rUTiQK0QA1LEkk32aEwMc1eJbj5ZaUvL76GbUqgBJcUfcMcunPVocqgUwy8qsCKv0uOjeSqBL08qh/LmTHJYVa9QxFTo71B+PWPVbHlgX7Qn/ieg/GOiR+zD6yvs/wD2jomnMW4q2BYe7salVNhYEWf8ITDoNcxe13LWbmS5HrDq5W0F2DF2ZvgL6dKv7sOKUtmysHY1cdHrrfWF4j8BS21a1DiouHIv02gEybUpA1IUASdyzgfxXb0FHTlVFElgznlYgkO7b0fSFLdalwTbkSzC9tmggsNVOYmpLkDc6b65Q33wZKnJYcx0pW9xzsxgB2AJseejuxLaV5GzwVMyjPXM7KVpaoIq/wCFYhLD8OvxJJFlait3cAbnnsSKx6RHmUtOQ+lMrBXvVq/w9Y9MQt4x+094+v4Nbs7aXoZTGH/xeI/+H+RvuhJxHUEN+cO4glsZO5okn+cfdEbFKDEAsK1FPTnGIm07m8knGzKfHCqJZBypqo3cg+AeZdRf6oc1iPjp7+EeydNw7hzr0t1iVPUzje+/IRXzb89touq4upO+u+5VSwdKnbS9trjES9PWCngZSO+lBcoJKQqZKJRVRAZ00JqDWDYWQAfvjUYll8JmBP8AipT6rQ/wV8Ioh3rl9R2sZbD9vsVIWqWpQnpSW8YAUQyT7SGr4tQbRs+BdsJeJQ+UoUPaS+YjnoSObRTcH7CpQVYjFhJqpQQr2UJei5u5ygeCw12jBYnEgTVmW6UmZ4NCE53TzFG9IZJx8QjipJ5Vse3ycUlfskH9bXghMeeYTErUMwK1JLhJJBIAAY11NTd2Not+AY6aJ+VU5UyWt2SoAlBH1SwUEvRi96WjQlgpqGeLTMxYuHxPhyVn+eRrCYhcSD92N50n4LCv+2Jiozk6VNRjUzFr/sVLRkTmNFJlrJ8NgSRpeOF6nbE1s2YEhz+ukZLtF2hc9zLZU2hILFMsbrrU/uj4CsTu2GPmIQhMs5SsqddykBvZFsxzMCaC9Yxq5QlpdNhU+KpNXJJPiJe5e0duFwbq96WkfuceJxao92OsvsQOCrK1TJi1KUokeLV3UAX2y6DSJHEA0lemjVfxXvpygHZ2kvqfmE25vB+LTAZYIJYq2bmP1TpGlG0MI7cn+TP1njFfmvoE+jjDvjio+5JUftKSn8YsePzgrFTQWYECr6AbEUc15PDvoulPMxMzYSkfzKP3RW4vEhS1rOsyZUmlTRtrfKM7syN6t+j/AEaHacrU7dUvyDQQQCwB0NKOSRWtHL9DpDVpNwDtp+enne94GSC5AKruA7F3Lu9TSzCJCpj0FS4qcz9bWq0eiPPkXvEfUH2z+EdBv2b/AIaftGFg3GuiWUkjNkAAFwCx3IbTNptvDM7LIcBgwpU1PyIP5NCZgo18RYVpRv3f4dOnSHhJWSXZiGJcs9HdI567dHRaAFCLBnuLVY+8q4dg7tvXZEIb2a1cZRWrgl2DKZmbcUaHTpTUILE6vb3alritPWHZcx+tmFXZnDCoqAQ4Hl5wAAJcqhvs1XVXk/6pS0FCD7ILirVAdieT7im2jQopsxBFL1BJ1+RelKQwIIAP7wdIfUejsA3TUQbhaEKnSAqlWSNDoWowNWfnpHoWHqhJsco+UYDvizEXe4SA2pzAVLfftGx4FxHvpZ8JHdqyHV2SkhQ5EKEZXaS0i/P8Gl2fo5en5KfjKv8Axa/+VK/mmiK6fM+Hw/OJ3aOmL6yUfBa/xioxc4MXYAbkAeZNIwXvY9DF91MjTl6+n4xDVMaKri2OTMVk74g7S0KUW2BOUfGHcK4TLEtZPfO+VImIT4lEUCZdXL7K6kCxyA+Ld2RciawD6kAXLk2AAqTyEexYHhcmRICAhw4Uc1SVhjm6uBazR4fgcIuTNSFqQJqUFSUS2yoaviDHKSWD1d6R7TJ4gpbeGhqk+7Xm9Yuox3Kq8m7GC7XcC4jipqk5f7JzlSlaQkhzlKnIdTMa20igxn0b41CArugoA1CFJUoDfKKnyePahMADQippOnrFjpRerFhiJx8J89YWepBYEpUKeEkP10BvQxquyWNWrES0qAYvVmIZKjYU+GsehYzshhsUT3iEg5ncOkkm6nSWJ5qSqKnDdglYWd32YZEkhIKgonMCLgC3NIii0oO0WWSnCou+tS2JjNcDTLXxCZkC3EyZnzKzJKkoyuge6PHaNEDpFTiuKSMLiO9mlEsd1MJNAVqKpQ6qLAxNeBWhO2qmXJNaBWzVIDF7igoKxj+JEplzCSQ6FEVPioWJ2c2EWfHcQrviqYyiuWhbAlkpLslJF2SUknU5tIoOMY1KpSgMwNEgFjdQesa1DGUoUvht66mZWwVWdX4i1V0H4WGQgM7ksN2JA+V+TQziqa1oCSbu/TVodhJB7sHTK9CK6h9va5Vp1BxkkEJLulwX5Fvui3ESSwej4JfYrwsH/wCzXm39zVfR+e7wc+b9aav0QlIHxeM8lfgDH2Q9WZ1VNDY+ZPQRo+DDu+Cg6rSs9TMWQPgRGblJypYs+Z3FhQv8ef3xV2XHdlvaTvbzYolF2HiUK+E7PTbTTYGujRMylq0AuEg3fqK6g/fDUO5DUArlvo5I2oSKM42h5SGSaAEsHvtqQCadLWEbW5jEbOd/9P5x0WDo+sj7X5wkC6Dd8gxkgvR3Z2UOhPIfwnfpDsUTQjqGJYtRsvtB712JERFSk6pSHq4rlNzUmgY9H84lJlpyp8LmoJDNUk5R4dSx9YWzGuuQMTSoAJbLR1GhGjMHd+ulmgmd00oWobEO9HJHP1G0EQxNGCTXKCSQfdv7V9qttA3SCEpYBgdLUzGntVINH22gi2CS1ug7BgaEEH8TS2w2gCpiWFbGtbgmoDa/edYelQNFPmbdzUcxlIc29NoEkahRuKBqu9fQPfXWA2MkGShQqSwdvEwBB2dnZw5sSRqBGp7KYlRlqSqZ3mQgewElAKQQilFAA+1GYKKu7hwaezWpHxtSNjwLDITJSUABxUsHVldIJOpYM8ZvaHgT6mhgfE/Iz3bOdkxKVH/BPwWPxjF8U4m05CFI7wZQcj0zqAU5HvM7M4oBGs+kNP8AayecuYD5KQfvjDcZ/wDNoOhCD6pSYw7bm2noi74JxPCCYSuUmWulUghT1fwqFAzeyVX84g9pO2oTOUnC+JQGREy4SkgFRQDdSlFsx0SlrxBnYpCpcxCksojwlViQKMTaJnZvD4ufKXKkJE0SgFhJSkFKiaZVsFOL0NekRW4kemxN7KdkMX3ZxBAIngh1BKiBqsq9oFxYF39rY+jdl5c5MrIFZ0y/CHPjOtvqiw9NIwOH+kHFYYdxiJRlgUCZktgBslSQCBXYiNF2a7cygSrNkzUqM6PVJBHmBF9Na3TFnUvHJb9v1N2nMlT6tD14km8QhxpRH/prHQj5ExWcY4u0pTq7sEM6R4q6JJJY8xXpFtSWWN2U043kkTcdx+TJopacx0eoa5O1tYr8F2sOKm5E+wkFVbmwfkKx5fPTl94sLAmrP8Y030dziqYvwgMip3JI+AG2/SMVVp1px4K/A2Z4SFKnKS10+VzdriNg5QViZhIBAkoDEfXVMcV/hEHWYZwas6ef+Wn0SVf98d5lIxva/Eti1kGqQkbj2Q4batozPG8OUJS4UnOUzMq3Jyl2UnZBy6sai9403aZUvCYmbiZ+Vc5a3w8ktlADBM6d+7R0o1uaUOM4xNmzJiVzO8Wqac2ZV1E+FqGgrQaUgZeZbm00L6XI8ID1AAcUsPhFVxJJCVF7AmsSpXFQpyaKSWVzqxPUG/rvFlwfs+rGLAIaUCCtW4vlHM/KsVuNi1T0uaTikoyuGSJZZwiS4/hSFG/MRk5qDmtXQDKlgbGo1obaRr+3c0BMpIAqSfQN8HtGYdKWqphUEhwwBB1Bvq9h6ei7Ojam31PO4+X8iXQjKsUu1Lhrn6xVUBgYG5FapuWatQRXmARcb9IcmWpRGVgaAAMGNLWvTnAQUipAowbUEANUb/J+saRwdBv7Wj60z7Q/2x0G/albn7QjomodORLmTRUFIc0tYAFLuC9ABU3h2IyAlQD1NtUn3iAWHWh+MLLns5HSw8KmYv4SLUcOdDdoIApNWCRcnKCKn2iC4OlSN+TLuKMVJSQHDkl6EVCQNVAMH5vQUrCIUKgHTU+3XoaaltLbwuInKysAoa1qxIPncPqL71EuUQzqKgaguxNhu6bDybSIFEhMwhRdSqJJJIBAv9YkAlvNyLQ0EZkl1MbpKbhnDOLsdW9qlHhJhDEku5zMyk1NKge09vvLGG5/D7BIBNwdAXZ3zBybvdy8BsKQqCoNmA0Y2+qk7XZ2FmrYmNp2dmgyEtQV+Z3rGGVOCTR7ChrmFNhdifyrGz7NLJkBy7KULNGfj9aa8/2d2D/yPy/RT/SFJP8AYzW8KM6VHbPkKSeTpIfmI8/474pslQoChBfyyv6pMe2qA1F4yHaDgWBmKKVPJUBVaAciCastvCh71ygveMVo2EzAd6nKzpKk3b0qDaka3stwtZweaS/imFcwSlMoBJyoSyS9u9PXLFJxH6OZsv8AtJR7+XcGWxJ2/qHi/wCy30g/syAidhxJs65ZQ5yjKM6FnM4HXpFbXIthUcJKXIupXayWuUmTipSZgBSlal+IkB8xUkhwvw0rWjtCYv6McHNmKVgJ5kzpZr3aswSbVS7irihaL7C9oMJjUqAMuc6SFZCy8pZ0lJ8YdgKHSI2H7FyO8KkLMyisstRKTmA8PiSxCQVPZ6itIS/zOqToVbuzi/mn9jHr7NcSwqlLaXPDk50OlRrUOhiG50iFjO04mEInhUtQHszKDqFpDeZHnGmws7E8PUpS0AZk1zgkTFguQDKJAWorLLVVkWg/anGSpvDVYmdh0CYsNKBIU5XSWoEVdjY1dJg1P5YZJ6oSphnh38SDTXBnnk+UqdPTLloUssSEpObNYXS4y1vWzM7Rpvo+JE7EJUhSFyxLSoLSUlyVlgk1SkUYdSSSXiF9Ha1yZ2IWlYSlEsAgiqgkE94DsCXbVxF92RCjMxKlL7zMtABcuyUkAKexbaDCjCEVlKp4mpUWSWxqFKeF7P1M8/8AFb7MuWPnAsXi0S0FS1BKRcmw0r5mCdnljuVqcMZs5T6MFqSC+zJiwoKLjXYOVOmLWZ2WYomYSujJ5FspSlibG9SIxGO4nMkkoYTkJIMqaqXkKkkhlhKnGUsWIA36WXETNnf2qSJqVLCVqckKSHDJ95EnMA4Z1VUQzCLSTg5s2fKSZKUrTh0JUlYSpMvN3hKiA4P94ClJ1IexhIve5bJFHwDg68dOzlOQe8Q+Vv4TqetamPVcDgkykBCAwA/qTzgfDuHow8sIRRIuTqdSY7CzzMKiAQlJKapbMQarBN0GjHWvKGS4srk+CMj24xAVOSlyMqKbZlFwDyOVvOM9iSxtYPTo4INiSKWaLLtD4sTMckkFI6UFmNam35xUd4SCC5A09Bdtn8yTHo8HHLSXviYOLeaq/T7DEsbMpgHDUBOjhnDG16Wh8/KAHOzBhV3LuX0INSGHSiLulgWs9a152BDvT3dIUpqGBcsxAIVWxufy9THWcwDvl7J+yPxjok/t52V6K/GEga8h9CTk9pw1AwJ8IUrVk3q453rqQzCkFaXLG9gS9XBNA4sARRmhUynV4S6quMupa6SAKNe1L6RwmOgVIbwkAEvmNCAp8z5TTM97CA2V8QFRYgEuS5uLZTcgG2lyz1MPKiVEOkZsuUKDlTkVJa5SVa/G6FSVDJlS2WgOij0v4RraB9yaIdLmrNZ6Nepo9XubRA+ZJwgSgkzUKmAUCU5Rm3JLEgAAg0LhrXgKsQlR8KUgKPhAzMEgsANh4rnfnDZQIAzeIpDMvWhy+bWH7vV3kZXCgFFh+9UkB6KYU10fo65bSvqPe6sDVNuS4DN7Rq5o2gc9LRqeyk9bZMpMplHMbhZKTlNahlEu2kZszkqQzgv7ztmFmU5JenOqjre07Kh5wUkKKcqkFeZWVOXIUoyksRet6eQ48Z/i1OrCaVDYqiqkGX381IQZcxklS8oAWCCAyveKbVtFiueAA+vWIWM4ZLmkKI8QDJWLi+ouHNjGMayM7wwmRNnSkTM4KZS8wYZlKcFTJ8IJy1a7V1ibOTJxAKcRJCy9FMx094VF/hAsB2ZVhwhIyrDZVqHgLO4ISHDVNKXiwmcJN0nyML5hvyMrxH6Lkvnwc0pIqAolx0Wmo8xECbx/iWCIGIT3yU2UsP6TE/e8bZaFJL1Sbm++jU1hyMdUggqSSQQpud6NEcEwqRE4Z9LmHmJyrJlLNxOqnQMFjS58TXjO9o+KZsQiUJcoSs5nASSPECClCle7QDMW3O0W3EOx+CxaVKy9yQ7qSwAZ6kW05RkOK/RniJYzYdYmoI0LEi/Q+TxS4WLFLkV3EOPELAkLMsAKBUkkZgWDbZaCN99FUkDCrILvMNd2SgR5hOwKpIBng5nISg6N7yvuGt7X9V+jCWBgnB9qYs7bD7oeKtZCyZddo1I7gpXLmTEqKUkS/aDkeKlgCHh3DwRw5SjrLmlPLPmY9fF8YTj+CVMlgJWUFKkrcPUJqU0IZ4fi8CuZwsSZftLkS0irXCXrpR4ZgWx5pJROxmKMnChaJBaiiQAjKAaOwSWfnzcv69wvhokpIcqUarWbrVqT9w0EROz/AAFGElBCaqpmVu2g2SLARaZoRLiNJ8DlAEEEONodyjniFxPiiJEsrWaCwcDMo2SH1ixJt2RW3ZXZ55xGeDOnTGd1rA1F2Yhq+FNq3EVpnlIzVGhqksbA00ehBaHImKCiWqc1iC4J+Tvbc6RySGBWKqDjQU1BI8TN0vSPS0o5IKPQwKks03Lmx7uCQkOAQp/VwQSPK/yhCmxABo5AruGAcZhY0rXaHpoogEEOSBQoNmB8VXP5i5hsqem60g5aVatWYgVBuKNYMItKjsp/w1fZT/tjoe8zn6TPxhIln0Bde7k1U5TMUsVA1ehTyJNBuOT8oAZhPhBG4Uk+yBzbcCOkKKksCauM3hFPZALC5OtLNWsAUWByh1AuC5LKuSWrT4u9GhUMSEy9yHem5IDkOegbzodWoysApqklLB89wSVEgC7sQXYNA0SxQKUAScrXBAFyQHbM99uUOnAOHBcOUpfLlClOxJAJBver8zBepLBCVFQSQo0906M5oR9UOzUtciI81Ck0UnLUvRXShBZ2I89qw4zPFS9qnNQtcO7AaufK8OXPKSSCCAK5UsWUcuV9GBNWLU2MBhTaEw60nwtU1zEX96l3JD2bV+Wm7HJATMAB9pJchndwDa7AVq+8ZlCsxPiU4SHokAizh96HY1OsWHAeOIw+ZS/ZXsn2SN9y5NNKdI5sTCUqbS3OmhNRqK5s8SHSQP0xBiImZ3QUWZgCerX6uDDsFxSVOTmlLSscjbqLjziUoBQYgEG4jC2NgFh8UFBiRmBIOzglNPMNEiIGJwAKFBLh3O98z/FRMMkTlA0FKuDvy01H6aCQsFCIk/AJVah5W3tDf28uSRQcmOo16H1ESlrGsQhQ4/hrZgqYZSSls6VAZTT6wYV+ZgfF+GqlS0qwySD75QoJADE5zLPhXUVAANbxbcT4YmegoXbahB2cGh38oocdLxSVKQlxJSKFICzMSU5VJY1SxNOkK7BRa4PDysXh0GbLSrMlJIIsSASxu0WOBwaJKBLlpCEpsBatT8Yg8DYSUhNgAA4INKVBAINIs3gJIjYHikxpM07S1/ymLmQgJSlI0AHoGig4il5agbK8P2iE/fF7iQSCEliXYs7E6trEYUDE51ZQxb26jw0dIIu5ceTnZ3YnEJQhS1kJQkEqJsAKk+kMk4ZEvMpIAKmK1UdZSAkKUdSwjO43F/tzCXMMvCJz99MzACakZWSn3giisyizi0AJE4f217z9rxC3RJl90mWk3rmJUQ9Vq8NOg3jJ8Z4/Mxk3OQUS0j+zAcs4GYkimY1rplA6w+NY5EyavuElMgqzJH1lAZM5BoHtl0B3NYyJh86tRxVizActY18Fh7LPJamdiq2buR2J0lRYZR4XNedaHQOK1B9HgyVOLGpYgEeTPahs3KIBLMCSCXKqu7uLX1vzelYkuWCc2cA0FVMNi1fOoLnaNO5mtEhJYsQSkkMprEaEM7EXbV7tDs9SkClQ9NKnxVLOWtWlKQE4g5WtlapOl2LH0GlNhDMMxSFOwutwyTWpceIeLycHnBBbiG7vmf8AqL/CEgfeD6037SfwjoNuvv5Bt79ssF4sFiR+6ae0KVYgVbqczxGnOkhwohwH1uCWq9CwD7ixEPM4MfCdRRRACjXQMDYW9IVDFHiUwN7E3FWYAjRuemosDbgOTIDqSpnTqx1Ia7NXXraOSiqlK9ogV8Vkqu4YCmlgBZmhsxQrlCgXNaOK0dzoQfMnpDcUhKikudRcVBYl6HNpYNTk8QiHhAZTOp2zbcxpVwAWDUAc6MXNYOD4k2DZdm9q+zPtzhqQFBlDL4udgHcABxSFkKZFGJrqau9CVUAt6chCtDCTZ4sPESxDkBTNVuZa76va4Z4BoainPQmliQamgeurxLmLCVeIsAo0ILlwHAzMKu9rG8QZpDuCAzkvUmjkb6nneGFTIT5SFJ8C0uykqyqqxDkX/OL/AAHbydKITOT3yfrBkq/2q6UMU/fBmClAMXNjTpypUawkxQCRmd1XzHMA9UXFCa9a84oq4eFRao6KdacNj0fhPaSRiKS1jNqg0WP8pv1DiLEtfWPHjIQ4BbWoJcFqEEC8W/DO1eJknKT36NAsjN5LDn7Txm1cDOPh1O+GKi/FoeiTcIFPzFYg4yUpPsuUiwGmmnJx5xE4X2zkTjlKu7mfUWwPkfZPq/KLzK8cDTWjOpNPUgYfHsog1FTTQPSwZq7i0T5c5K6A/r77wCfhgasOtIFLwxQXAzB3azG1B0Da/fEITw0LFXg5yg6W1F6F8qH/ANRUP8hvFilVBRuW0QgDFh+7G82T/Ok/dF6S8YuchKsejIViaMiS6WRlZcwKSWqQ36rGxdvKEY5WdpMAufKTJQopC1jvGuUMXQNnVlfk41jB9q+Pgp/ZZJBkywBMUC3eKQAKfWSnLUe8RyeLvtv2tZJw8hX9opLrI9pKVWSNlEX2HMx59LlFvCCUsKkHkNH6dTGhhMM5PPPbgcWIrKPdW4XLmcsNHZgz2IawcNbatYbKQ7A0t6et6toKw+VKb2hd77tQO1E+IU/QcuWCKIva5FLsabGnLzjYM2/AUTM1aPViaPQXLMbcmL8oOuWGDVzMAbb38qsNxWsNUs5RQuLM5KnrSpF3pyJjioZH8NRzdmsAal/k0OhLkuRNA1cXLKSlwoAEBwz1y/FqGAy59Uk+IUoW1Lg2Z3HwEDVPWVAksKkJdJYJfrlNNierQWdKUlyoigLMo1yc3f3dm2LExE0Ll11JudX1U/ZV/ujoqu6R/wC3V/1f/rHRLxDlXP7fss1uUFLUN8oBYilyX1oHvDAqgSFUTlYskVskEkfVDkfnA8zklRbLQCxV60DVpqzWh04AEl0qABIIcgvfmKsK8t6C1yWJCJ5QCCMxIBbMqyqkX8L8iNNyIHiJb5Sb3YEgpbcalhetNaQyXNUxLENUOGpcku+WrCtWpBElkOCnxFTgku5A8Rc0So082q1JsAi4uaklIIKX9pgGICQBvWhDg6g9XzFgtUgtpSzgEgevm/TkzmZ0kEgkZaVtvoDYVNKuYIru0rUFeJABIejqBq9XatWNAXqxEHW4b6I7EIqwBzMzLcEVZwzPTd7nZ4jTghRTmdArm3DClPIa+dYkTJg8QSnwhwFEksKnL7XW4BvaIy1BKqci1GLHR/ElwS9drNRrCpsSmUhZcV1cilul6bmrQMhyEUbwtT2uYLNVnekPmqc+IAU8nqQDSnWnKB5DchVdWJdqsA9ByptC8R99xchJfV3s4JvVhvuPyF3eZrO4FCKZn+HWJMjKTqCoZWypIrTXUuGs0RlKKFeE+Eh2c1Y2rcl/KCwJ62GzsIPey2NLtlDGgFHan3RM4dxvEYZxLmZkhmlrdQbXKfaS2jFqikRlZSCC7uKCoIepen4Q1M5SVOFW1cvZr2Ap8YqqUYzVmi2FScfCzZ8N7dSlkInAyF7KqgnkvS+oEaVEwEAguDYixjyGahyM1BVvg/Oob4QbCY+ZhyDh5iki6gWVLJ2yEBjao3vGbVwLWsDvp4pPxHrCkBV44Bgw0/WsY7h/0gpfLiEZFfXQ6keY9pPxjU4bFImpC5akrSdUkEfCM+cJQdpI64yUldAMFg1DHCYVkpUFEJqyShGQkVaucaRJ7Ycf/ZcOSkjvFuEA1/iU2oSPJyIjYniaMPM72ZRKJSm3UpS5YCQNzlP9BHnnFOLLxU4zJjOaZWohL0Qk1pz1JJ2i3DYd1Za7CV63w49SDLlFTkkOC5Lkqq5Jdq89YMENY3NCRWlK16mvKCd1l8JSWJDKN00uBaz+UKlOQAkkk2zJSQWYi51D7xvRjlVjHc8wik+JgRR61rsQKF+T6wdIcJS5S5FA2Xmo1Gb4mtKtDJFlUqUltHvRTu7h2FKs0JKzNYk3Vbwt71raavDlbHCYAqniS9W1FmtWrXBPnCKxGVgseyCkXDsbBjQjUUuOscmWyvZDABlHMCQwZXisSet7Wh0wEOJfjJctdr0JFbDlfYQOqDpsKqdSwPs32AylqVcMXNa7wmEXlDvlU/h5kVDgnanIWeGyFkpZIBV4craMSbN4har/ADgpeY+dQD0Jcgn1PsgpDCgDgQQPTRkzKf8A24/6f/8AOFiJnP11/Ynf7o6Ev0B74nAhFPdBzKBe251LDT42hZa0sWrozanYpuW3cVApaOnKRLKSAcwIJKqAGhdLDQgVMdIxNcqiXsbPuQaHM7jerO9Gcbhc6eVZgQPDe5ACbVLimYVtDzMuHUKBSQ4yvamWhBc8w4gKiRsX5Wp12bTfS5B7KuVa+KhB86GovesED2OmzgkEJHiCnCg1AXoSKqNAKbNDU4lzmFaEJzPagSaXIqxPN+QsP4WJzKABbM1jRx9qjPU8oXEKJOV1AOyXNgC4D6MC1NSWF4W42VbD0hIzJVYBRcA+E1ajGmhHm+sIJygtBKCQSd8prUeKqtQ5pQ30CXIOY0cu9T4mBCQ3n6B4KlZJbxBaSWBcMLGhsRW/zhrMDXMfJWGKkgqNgCzeJ21FWfVvQQ1M0qdw9QKMSAdjoqmhFrQ4JCioMPCKMSzAgM7F7kuQL6QnjWooVoVLV7JTbayhl0djTUwRQLpUfCWAer1etSwqx+HwUkVKXUCwq1ebVYFvl5vnzEgEhIzUq9W5/V/qNoVLDMtSc4W9TmHiSKOXFXYZdedIJCPLSkqszVD+KtTzABD/AJQ4JUEmYklqi9QSwcMfFWnpvHDEnMwT4yxbxBKmepCzW5DWprWB5qMSoqZLF9AaBj6Ag6tCK3AazBd6LEGtQa87lne0KEJN6qJYPTV6uHsIKuWUpzhILG4uFXIYm7A6Vc8o5SCsqSkOLvUMLmjUDAsaWAg+Y9+QiyKezRxZwXcgF3bbS8NwkiZJZctSpSyAzEurYEVzAvQlxBZZZNCxAZw58Ibw73Jfy3gspJUHCg6T4bWsDlzOWf1a8K6UZeJA+JKGzE4tjZ05SDOKVMlvCAN/aAfxVtRhpeBIYIdy1XAu19aXFHaCTMQyqEHM1KEuNVWJBZRYNcVh6EAKJOXM4LFLpoAxrUMr3QGaJCmoK0UCc3LWRGlHNTKA4DEjLlYv0sIKmWQ6kuAlnNCmwYFgxc6dIVg5Qoal26bkMBq1X5PDZRAKfYLXfxCuWhqApIYmtaw9rC7iqkMTogs5evirZ2tW4prSGCYoAgPlazUewDgt+nh+GPskkhyagOoWBLPat96PHT5SnZiSHJtRgzHdLXJgEvrZj5UtgpJ0sWJoQ4SQ9Pm5gNHqM1buXP6Jvy9JUxzQ1oC7Cr0GUAUDdK6VhJUsqJAACU1q1SBlILkEubB3u0ECdtWdInEJqpJJCqXUnKA17UsRDS5cPoaPY9Cx2D3ZvJTlL5vCUi7EUo7vzDDrzBCISHSUh8pOvmxY+GmoPpEtwBfiP/8AyEv/AAZH21fjHQf/APJL+oPRX+6EhcoO7y+pWzdPP74tv8T/AC/zR0dFfIvq8fT7jcf/AHyv83zMVCPaT/B98dHRetkVx8LJ/Ef7xX8SfmIhz/v/ANsdHQIcR4/198iywv8AeJ/5if5hFZN9/wDhP85jo6I/wCn4mGw392n+Aw1X/l5f8P8A+yZHR0Rbr1He/r+xs32Vdf8Asgo/u/8Ap/yGOjon9heA7H+1/lT8jEqV7SP+X9yo6Ogsp4L3wKfB3R5fzQdHvdF/zLjo6DyL6m7CYz+6T5/zGDYj2z/EP5Ux0dA4lMdvn+CqPtyv4hFl9f8AgH80qOjorp/28/wi6e698STL/uD/ABzP5YiyPb/+RX3R0dDe/oUrf5hZP94eh+QiOP73/MPnHR0Mgrj5AsP7X+eDqv8A5xHR0SOw9TxAsf7B6f7YlS/aP+aEjoV+P31EXhXr+C3jo6OjpM4/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56" name="AutoShape 8" descr="http://t3.gstatic.com/images?q=tbn:ANd9GcQFWn9PVuBW6Yl0kGhfGPndr73-joXDM3xQK2-MkgCOfxgPUZCIUQ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3" cstate="print"/>
          <a:srcRect l="38543" t="47526" r="47182" b="21875"/>
          <a:stretch>
            <a:fillRect/>
          </a:stretch>
        </p:blipFill>
        <p:spPr bwMode="auto">
          <a:xfrm>
            <a:off x="4953000" y="1752600"/>
            <a:ext cx="2286001" cy="27549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5562600" y="4572000"/>
            <a:ext cx="8851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~$1000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4" cstate="print"/>
          <a:srcRect l="24597" t="8791" r="31479"/>
          <a:stretch>
            <a:fillRect/>
          </a:stretch>
        </p:blipFill>
        <p:spPr bwMode="auto">
          <a:xfrm>
            <a:off x="2362200" y="1905000"/>
            <a:ext cx="2272229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3048000" y="4572000"/>
            <a:ext cx="7681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~$500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62000" y="4583668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$0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971800" y="1447800"/>
            <a:ext cx="9893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CNC Mill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410200" y="1371600"/>
            <a:ext cx="11386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3D Printer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2059" name="Picture 11"/>
          <p:cNvPicPr>
            <a:picLocks noChangeAspect="1" noChangeArrowheads="1"/>
          </p:cNvPicPr>
          <p:nvPr/>
        </p:nvPicPr>
        <p:blipFill>
          <a:blip r:embed="rId5" cstate="print"/>
          <a:srcRect l="24598" t="40625" r="60761" b="25000"/>
          <a:stretch>
            <a:fillRect/>
          </a:stretch>
        </p:blipFill>
        <p:spPr bwMode="auto">
          <a:xfrm>
            <a:off x="228600" y="1905000"/>
            <a:ext cx="19050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13"/>
          <p:cNvSpPr txBox="1"/>
          <p:nvPr/>
        </p:nvSpPr>
        <p:spPr>
          <a:xfrm>
            <a:off x="381000" y="1447800"/>
            <a:ext cx="14775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CAD Software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5" name="Picture 4" descr="Desktop Laser Cutter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416800" y="1905000"/>
            <a:ext cx="1727200" cy="2514600"/>
          </a:xfrm>
          <a:prstGeom prst="rect">
            <a:avLst/>
          </a:prstGeom>
          <a:noFill/>
        </p:spPr>
      </p:pic>
      <p:sp>
        <p:nvSpPr>
          <p:cNvPr id="16" name="TextBox 15"/>
          <p:cNvSpPr txBox="1"/>
          <p:nvPr/>
        </p:nvSpPr>
        <p:spPr>
          <a:xfrm>
            <a:off x="7696200" y="1371600"/>
            <a:ext cx="13202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Laser Cutter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848600" y="4572000"/>
            <a:ext cx="8851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~$2350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3.bp.blogspot.com/-TDOzykEAZ7w/TXpAYLO6xBI/AAAAAAAAARA/oKZwhr--sK0/s1600/gershenfeld_426x28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13898"/>
            <a:ext cx="9156966" cy="60186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971800"/>
            <a:ext cx="92076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We believe when tools become easy to access, humans create.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/>
          <p:cNvPicPr>
            <a:picLocks noChangeAspect="1" noChangeArrowheads="1"/>
          </p:cNvPicPr>
          <p:nvPr/>
        </p:nvPicPr>
        <p:blipFill>
          <a:blip r:embed="rId3" cstate="print"/>
          <a:srcRect t="2964" b="5139"/>
          <a:stretch>
            <a:fillRect/>
          </a:stretch>
        </p:blipFill>
        <p:spPr bwMode="auto">
          <a:xfrm>
            <a:off x="0" y="1219200"/>
            <a:ext cx="9144000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71600" y="2819400"/>
            <a:ext cx="627979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smtClean="0">
                <a:solidFill>
                  <a:schemeClr val="bg1"/>
                </a:solidFill>
              </a:rPr>
              <a:t>Inspiring and easy to do</a:t>
            </a:r>
            <a:endParaRPr lang="en-US" sz="4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1091</TotalTime>
  <Words>152</Words>
  <Application>Microsoft Office PowerPoint</Application>
  <PresentationFormat>On-screen Show (4:3)</PresentationFormat>
  <Paragraphs>70</Paragraphs>
  <Slides>34</Slides>
  <Notes>34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5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Zach Kaplan</dc:creator>
  <cp:lastModifiedBy>Zach Kaplan</cp:lastModifiedBy>
  <cp:revision>7</cp:revision>
  <dcterms:created xsi:type="dcterms:W3CDTF">2011-08-13T03:33:35Z</dcterms:created>
  <dcterms:modified xsi:type="dcterms:W3CDTF">2011-08-18T20:08:18Z</dcterms:modified>
</cp:coreProperties>
</file>