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3" r:id="rId4"/>
    <p:sldId id="257" r:id="rId5"/>
    <p:sldId id="260" r:id="rId6"/>
    <p:sldId id="261" r:id="rId7"/>
    <p:sldId id="25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6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7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3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7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8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5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3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AC6F3-D402-4BC0-AFEB-DD619FD2EF46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EC620-E870-4F7F-8B59-94C3F6A2E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6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04950"/>
            <a:ext cx="47625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25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19275"/>
            <a:ext cx="57150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91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ve\Pictures\Nixtamal_Pics\Webs\Masa_on_Met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533400"/>
            <a:ext cx="9113855" cy="592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6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ve\Documents\masa_stuff\IMG_2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68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18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309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3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639"/>
            <a:ext cx="9144000" cy="483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62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815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</dc:creator>
  <cp:lastModifiedBy>Dave</cp:lastModifiedBy>
  <cp:revision>3</cp:revision>
  <dcterms:created xsi:type="dcterms:W3CDTF">2011-08-18T14:40:21Z</dcterms:created>
  <dcterms:modified xsi:type="dcterms:W3CDTF">2011-08-18T15:00:52Z</dcterms:modified>
</cp:coreProperties>
</file>